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8" r:id="rId5"/>
  </p:sldMasterIdLst>
  <p:notesMasterIdLst>
    <p:notesMasterId r:id="rId43"/>
  </p:notesMasterIdLst>
  <p:handoutMasterIdLst>
    <p:handoutMasterId r:id="rId44"/>
  </p:handoutMasterIdLst>
  <p:sldIdLst>
    <p:sldId id="261" r:id="rId6"/>
    <p:sldId id="2146846219" r:id="rId7"/>
    <p:sldId id="2146846220" r:id="rId8"/>
    <p:sldId id="2146846221" r:id="rId9"/>
    <p:sldId id="2146846205" r:id="rId10"/>
    <p:sldId id="2146846207" r:id="rId11"/>
    <p:sldId id="2146846208" r:id="rId12"/>
    <p:sldId id="2146846209" r:id="rId13"/>
    <p:sldId id="2146846189" r:id="rId14"/>
    <p:sldId id="2146846190" r:id="rId15"/>
    <p:sldId id="2146846183" r:id="rId16"/>
    <p:sldId id="2141411749" r:id="rId17"/>
    <p:sldId id="2146846223" r:id="rId18"/>
    <p:sldId id="270" r:id="rId19"/>
    <p:sldId id="265" r:id="rId20"/>
    <p:sldId id="2141411750" r:id="rId21"/>
    <p:sldId id="2146846222" r:id="rId22"/>
    <p:sldId id="2146846224" r:id="rId23"/>
    <p:sldId id="2146846212" r:id="rId24"/>
    <p:sldId id="2146846210" r:id="rId25"/>
    <p:sldId id="2146846213" r:id="rId26"/>
    <p:sldId id="2146846214" r:id="rId27"/>
    <p:sldId id="2146846225" r:id="rId28"/>
    <p:sldId id="408" r:id="rId29"/>
    <p:sldId id="2146846193" r:id="rId30"/>
    <p:sldId id="2146846194" r:id="rId31"/>
    <p:sldId id="264" r:id="rId32"/>
    <p:sldId id="256" r:id="rId33"/>
    <p:sldId id="2146846226" r:id="rId34"/>
    <p:sldId id="2146846206" r:id="rId35"/>
    <p:sldId id="2146846197" r:id="rId36"/>
    <p:sldId id="2146846198" r:id="rId37"/>
    <p:sldId id="2146846215" r:id="rId38"/>
    <p:sldId id="2146846216" r:id="rId39"/>
    <p:sldId id="2146846217" r:id="rId40"/>
    <p:sldId id="2146846218" r:id="rId41"/>
    <p:sldId id="452" r:id="rId42"/>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234" userDrawn="1">
          <p15:clr>
            <a:srgbClr val="A4A3A4"/>
          </p15:clr>
        </p15:guide>
        <p15:guide id="4" pos="2298" userDrawn="1">
          <p15:clr>
            <a:srgbClr val="A4A3A4"/>
          </p15:clr>
        </p15:guide>
        <p15:guide id="5" pos="347" userDrawn="1">
          <p15:clr>
            <a:srgbClr val="A4A3A4"/>
          </p15:clr>
        </p15:guide>
        <p15:guide id="6" orient="horz" pos="255" userDrawn="1">
          <p15:clr>
            <a:srgbClr val="A4A3A4"/>
          </p15:clr>
        </p15:guide>
        <p15:guide id="7" orient="horz" pos="404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153A"/>
    <a:srgbClr val="0A7CB9"/>
    <a:srgbClr val="EBEBEB"/>
    <a:srgbClr val="F3E2E6"/>
    <a:srgbClr val="630019"/>
    <a:srgbClr val="F6ACB6"/>
    <a:srgbClr val="CBEDF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A8A77B-19D8-4341-9DFF-2CEFE6EA6406}" v="153" dt="2023-05-16T23:25:52.4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671" autoAdjust="0"/>
  </p:normalViewPr>
  <p:slideViewPr>
    <p:cSldViewPr snapToGrid="0">
      <p:cViewPr>
        <p:scale>
          <a:sx n="50" d="100"/>
          <a:sy n="50" d="100"/>
        </p:scale>
        <p:origin x="1188" y="32"/>
      </p:cViewPr>
      <p:guideLst>
        <p:guide orient="horz" pos="2160"/>
        <p:guide pos="3840"/>
        <p:guide pos="234"/>
        <p:guide pos="2298"/>
        <p:guide pos="347"/>
        <p:guide orient="horz" pos="255"/>
        <p:guide orient="horz" pos="404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C70A0D-FEB3-44EA-B04E-21B1060B56A3}" type="doc">
      <dgm:prSet loTypeId="urn:microsoft.com/office/officeart/2005/8/layout/cycle1" loCatId="cycle" qsTypeId="urn:microsoft.com/office/officeart/2005/8/quickstyle/simple1" qsCatId="simple" csTypeId="urn:microsoft.com/office/officeart/2005/8/colors/colorful2" csCatId="colorful" phldr="1"/>
      <dgm:spPr/>
      <dgm:t>
        <a:bodyPr/>
        <a:lstStyle/>
        <a:p>
          <a:endParaRPr lang="en-AU"/>
        </a:p>
      </dgm:t>
    </dgm:pt>
    <dgm:pt modelId="{0FA62DF1-B47D-4476-93CB-B0D974A4DFF5}">
      <dgm:prSet phldrT="[Text]" custT="1"/>
      <dgm:spPr>
        <a:xfrm>
          <a:off x="2145838" y="85794"/>
          <a:ext cx="1217890" cy="1217890"/>
        </a:xfrm>
        <a:prstGeom prst="rect">
          <a:avLst/>
        </a:prstGeom>
        <a:noFill/>
        <a:ln>
          <a:noFill/>
        </a:ln>
        <a:effectLst/>
      </dgm:spPr>
      <dgm:t>
        <a:bodyPr/>
        <a:lstStyle/>
        <a:p>
          <a:pPr>
            <a:buNone/>
          </a:pPr>
          <a:r>
            <a:rPr lang="en-AU" sz="1600" b="1" dirty="0">
              <a:solidFill>
                <a:srgbClr val="000000">
                  <a:hueOff val="0"/>
                  <a:satOff val="0"/>
                  <a:lumOff val="0"/>
                  <a:alphaOff val="0"/>
                </a:srgbClr>
              </a:solidFill>
              <a:latin typeface="Public Sans" pitchFamily="2" charset="0"/>
              <a:ea typeface="+mn-ea"/>
              <a:cs typeface="+mn-cs"/>
            </a:rPr>
            <a:t>Planning and decision making</a:t>
          </a:r>
        </a:p>
      </dgm:t>
    </dgm:pt>
    <dgm:pt modelId="{236CDAA0-D8E3-494B-B71E-F83231BEEB0E}" type="parTrans" cxnId="{855D6811-A2DC-4D1B-83DF-BFA4D1EE0EF8}">
      <dgm:prSet/>
      <dgm:spPr/>
      <dgm:t>
        <a:bodyPr/>
        <a:lstStyle/>
        <a:p>
          <a:endParaRPr lang="en-AU" sz="1600" b="1"/>
        </a:p>
      </dgm:t>
    </dgm:pt>
    <dgm:pt modelId="{B8F49FD7-A73C-40C5-9D44-162A32BB08F1}" type="sibTrans" cxnId="{855D6811-A2DC-4D1B-83DF-BFA4D1EE0EF8}">
      <dgm:prSet/>
      <dgm:spPr>
        <a:xfrm>
          <a:off x="-284" y="8907"/>
          <a:ext cx="3440900" cy="3440900"/>
        </a:xfrm>
        <a:prstGeom prst="circularArrow">
          <a:avLst>
            <a:gd name="adj1" fmla="val 6902"/>
            <a:gd name="adj2" fmla="val 465342"/>
            <a:gd name="adj3" fmla="val 549458"/>
            <a:gd name="adj4" fmla="val 20585200"/>
            <a:gd name="adj5" fmla="val 8052"/>
          </a:avLst>
        </a:prstGeom>
        <a:solidFill>
          <a:srgbClr val="002664">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endParaRPr lang="en-AU" sz="1600" b="1"/>
        </a:p>
      </dgm:t>
    </dgm:pt>
    <dgm:pt modelId="{18AF47CD-49B9-4601-B290-D56DE5F0D4E0}">
      <dgm:prSet phldrT="[Text]" custT="1"/>
      <dgm:spPr>
        <a:xfrm>
          <a:off x="2145838" y="2155030"/>
          <a:ext cx="1217890" cy="1217890"/>
        </a:xfrm>
        <a:prstGeom prst="rect">
          <a:avLst/>
        </a:prstGeom>
        <a:noFill/>
        <a:ln>
          <a:noFill/>
        </a:ln>
        <a:effectLst/>
      </dgm:spPr>
      <dgm:t>
        <a:bodyPr/>
        <a:lstStyle/>
        <a:p>
          <a:pPr>
            <a:buNone/>
          </a:pPr>
          <a:r>
            <a:rPr lang="en-AU" sz="1600" b="1" dirty="0">
              <a:solidFill>
                <a:srgbClr val="000000">
                  <a:hueOff val="0"/>
                  <a:satOff val="0"/>
                  <a:lumOff val="0"/>
                  <a:alphaOff val="0"/>
                </a:srgbClr>
              </a:solidFill>
              <a:latin typeface="Public Sans" pitchFamily="2" charset="0"/>
              <a:ea typeface="+mn-ea"/>
              <a:cs typeface="+mn-cs"/>
            </a:rPr>
            <a:t>Delivery and acquisition</a:t>
          </a:r>
        </a:p>
      </dgm:t>
    </dgm:pt>
    <dgm:pt modelId="{3E6499DD-3E54-47D5-A102-D18895DC14EB}" type="parTrans" cxnId="{688C6316-B601-4A2C-ABCE-1DBF55AAE4EE}">
      <dgm:prSet/>
      <dgm:spPr/>
      <dgm:t>
        <a:bodyPr/>
        <a:lstStyle/>
        <a:p>
          <a:endParaRPr lang="en-AU" sz="1600" b="1"/>
        </a:p>
      </dgm:t>
    </dgm:pt>
    <dgm:pt modelId="{0688E09F-59CF-44C8-B26B-16F71D799C0C}" type="sibTrans" cxnId="{688C6316-B601-4A2C-ABCE-1DBF55AAE4EE}">
      <dgm:prSet/>
      <dgm:spPr>
        <a:xfrm>
          <a:off x="-284" y="8907"/>
          <a:ext cx="3440900" cy="3440900"/>
        </a:xfrm>
        <a:prstGeom prst="circularArrow">
          <a:avLst>
            <a:gd name="adj1" fmla="val 6902"/>
            <a:gd name="adj2" fmla="val 465342"/>
            <a:gd name="adj3" fmla="val 5949458"/>
            <a:gd name="adj4" fmla="val 4385200"/>
            <a:gd name="adj5" fmla="val 8052"/>
          </a:avLst>
        </a:prstGeom>
        <a:solidFill>
          <a:srgbClr val="002664">
            <a:hueOff val="-325720"/>
            <a:satOff val="-3424"/>
            <a:lumOff val="6210"/>
            <a:alphaOff val="0"/>
          </a:srgbClr>
        </a:solidFill>
        <a:ln w="12700" cap="flat" cmpd="sng" algn="ctr">
          <a:solidFill>
            <a:srgbClr val="FFFFFF">
              <a:hueOff val="0"/>
              <a:satOff val="0"/>
              <a:lumOff val="0"/>
              <a:alphaOff val="0"/>
            </a:srgbClr>
          </a:solidFill>
          <a:prstDash val="solid"/>
          <a:miter lim="800000"/>
        </a:ln>
        <a:effectLst/>
      </dgm:spPr>
      <dgm:t>
        <a:bodyPr/>
        <a:lstStyle/>
        <a:p>
          <a:endParaRPr lang="en-AU" sz="1600" b="1"/>
        </a:p>
      </dgm:t>
    </dgm:pt>
    <dgm:pt modelId="{09448344-6443-4C4C-B934-342C0B05746F}">
      <dgm:prSet phldrT="[Text]" custT="1"/>
      <dgm:spPr>
        <a:xfrm>
          <a:off x="76602" y="2155030"/>
          <a:ext cx="1217890" cy="1217890"/>
        </a:xfrm>
        <a:prstGeom prst="rect">
          <a:avLst/>
        </a:prstGeom>
        <a:noFill/>
        <a:ln>
          <a:noFill/>
        </a:ln>
        <a:effectLst/>
      </dgm:spPr>
      <dgm:t>
        <a:bodyPr/>
        <a:lstStyle/>
        <a:p>
          <a:pPr>
            <a:buNone/>
          </a:pPr>
          <a:r>
            <a:rPr lang="en-AU" sz="1600" b="1" dirty="0">
              <a:solidFill>
                <a:srgbClr val="000000">
                  <a:hueOff val="0"/>
                  <a:satOff val="0"/>
                  <a:lumOff val="0"/>
                  <a:alphaOff val="0"/>
                </a:srgbClr>
              </a:solidFill>
              <a:latin typeface="Public Sans" pitchFamily="2" charset="0"/>
              <a:ea typeface="+mn-ea"/>
              <a:cs typeface="+mn-cs"/>
            </a:rPr>
            <a:t>Sustain assets</a:t>
          </a:r>
        </a:p>
      </dgm:t>
    </dgm:pt>
    <dgm:pt modelId="{9B1CCBCB-1807-403F-885C-35F4122CB03B}" type="parTrans" cxnId="{718C4A03-C3F5-44F6-A06B-DE49BACE0536}">
      <dgm:prSet/>
      <dgm:spPr/>
      <dgm:t>
        <a:bodyPr/>
        <a:lstStyle/>
        <a:p>
          <a:endParaRPr lang="en-AU" sz="1600" b="1"/>
        </a:p>
      </dgm:t>
    </dgm:pt>
    <dgm:pt modelId="{E6E63415-CA99-4737-92DF-B69257AEE8E1}" type="sibTrans" cxnId="{718C4A03-C3F5-44F6-A06B-DE49BACE0536}">
      <dgm:prSet/>
      <dgm:spPr>
        <a:xfrm>
          <a:off x="-284" y="8907"/>
          <a:ext cx="3440900" cy="3440900"/>
        </a:xfrm>
        <a:prstGeom prst="circularArrow">
          <a:avLst>
            <a:gd name="adj1" fmla="val 6902"/>
            <a:gd name="adj2" fmla="val 465342"/>
            <a:gd name="adj3" fmla="val 11349458"/>
            <a:gd name="adj4" fmla="val 9785200"/>
            <a:gd name="adj5" fmla="val 8052"/>
          </a:avLst>
        </a:prstGeom>
        <a:solidFill>
          <a:srgbClr val="002664">
            <a:hueOff val="-651440"/>
            <a:satOff val="-6848"/>
            <a:lumOff val="12420"/>
            <a:alphaOff val="0"/>
          </a:srgbClr>
        </a:solidFill>
        <a:ln w="12700" cap="flat" cmpd="sng" algn="ctr">
          <a:solidFill>
            <a:srgbClr val="FFFFFF">
              <a:hueOff val="0"/>
              <a:satOff val="0"/>
              <a:lumOff val="0"/>
              <a:alphaOff val="0"/>
            </a:srgbClr>
          </a:solidFill>
          <a:prstDash val="solid"/>
          <a:miter lim="800000"/>
        </a:ln>
        <a:effectLst/>
      </dgm:spPr>
      <dgm:t>
        <a:bodyPr/>
        <a:lstStyle/>
        <a:p>
          <a:endParaRPr lang="en-AU" sz="1600" b="1"/>
        </a:p>
      </dgm:t>
    </dgm:pt>
    <dgm:pt modelId="{982EC194-B95B-4039-A682-8E14E3BD3EFB}">
      <dgm:prSet phldrT="[Text]" custT="1"/>
      <dgm:spPr>
        <a:xfrm>
          <a:off x="76602" y="85794"/>
          <a:ext cx="1217890" cy="1217890"/>
        </a:xfrm>
        <a:prstGeom prst="rect">
          <a:avLst/>
        </a:prstGeom>
        <a:noFill/>
        <a:ln>
          <a:noFill/>
        </a:ln>
        <a:effectLst/>
      </dgm:spPr>
      <dgm:t>
        <a:bodyPr/>
        <a:lstStyle/>
        <a:p>
          <a:pPr>
            <a:buNone/>
          </a:pPr>
          <a:r>
            <a:rPr lang="en-AU" sz="1600" b="1" dirty="0">
              <a:solidFill>
                <a:srgbClr val="000000">
                  <a:hueOff val="0"/>
                  <a:satOff val="0"/>
                  <a:lumOff val="0"/>
                  <a:alphaOff val="0"/>
                </a:srgbClr>
              </a:solidFill>
              <a:latin typeface="Public Sans" pitchFamily="2" charset="0"/>
              <a:ea typeface="+mn-ea"/>
              <a:cs typeface="+mn-cs"/>
            </a:rPr>
            <a:t>Strategy and needs analysis</a:t>
          </a:r>
        </a:p>
      </dgm:t>
    </dgm:pt>
    <dgm:pt modelId="{2516234B-0A4D-45C5-B4D4-A3215F0AACC6}" type="parTrans" cxnId="{595C151A-C7E3-4014-96BD-15612EFCC67D}">
      <dgm:prSet/>
      <dgm:spPr/>
      <dgm:t>
        <a:bodyPr/>
        <a:lstStyle/>
        <a:p>
          <a:endParaRPr lang="en-AU" sz="1600" b="1"/>
        </a:p>
      </dgm:t>
    </dgm:pt>
    <dgm:pt modelId="{E2E18AA4-C5EC-4D60-AD4A-D2E3F272E554}" type="sibTrans" cxnId="{595C151A-C7E3-4014-96BD-15612EFCC67D}">
      <dgm:prSet/>
      <dgm:spPr>
        <a:xfrm>
          <a:off x="-284" y="8907"/>
          <a:ext cx="3440900" cy="3440900"/>
        </a:xfrm>
        <a:prstGeom prst="circularArrow">
          <a:avLst>
            <a:gd name="adj1" fmla="val 6902"/>
            <a:gd name="adj2" fmla="val 465342"/>
            <a:gd name="adj3" fmla="val 16749458"/>
            <a:gd name="adj4" fmla="val 15185200"/>
            <a:gd name="adj5" fmla="val 8052"/>
          </a:avLst>
        </a:prstGeom>
        <a:solidFill>
          <a:srgbClr val="002664">
            <a:hueOff val="-977160"/>
            <a:satOff val="-10272"/>
            <a:lumOff val="18630"/>
            <a:alphaOff val="0"/>
          </a:srgbClr>
        </a:solidFill>
        <a:ln w="12700" cap="flat" cmpd="sng" algn="ctr">
          <a:solidFill>
            <a:srgbClr val="FFFFFF">
              <a:hueOff val="0"/>
              <a:satOff val="0"/>
              <a:lumOff val="0"/>
              <a:alphaOff val="0"/>
            </a:srgbClr>
          </a:solidFill>
          <a:prstDash val="solid"/>
          <a:miter lim="800000"/>
        </a:ln>
        <a:effectLst/>
      </dgm:spPr>
      <dgm:t>
        <a:bodyPr/>
        <a:lstStyle/>
        <a:p>
          <a:endParaRPr lang="en-AU" sz="1600" b="1"/>
        </a:p>
      </dgm:t>
    </dgm:pt>
    <dgm:pt modelId="{FA9BF42F-E1F4-420F-A490-1EDC7EBE0D89}" type="pres">
      <dgm:prSet presAssocID="{FDC70A0D-FEB3-44EA-B04E-21B1060B56A3}" presName="cycle" presStyleCnt="0">
        <dgm:presLayoutVars>
          <dgm:dir/>
          <dgm:resizeHandles val="exact"/>
        </dgm:presLayoutVars>
      </dgm:prSet>
      <dgm:spPr/>
    </dgm:pt>
    <dgm:pt modelId="{8572CED5-6834-449E-9E2D-0982FB38590E}" type="pres">
      <dgm:prSet presAssocID="{0FA62DF1-B47D-4476-93CB-B0D974A4DFF5}" presName="dummy" presStyleCnt="0"/>
      <dgm:spPr/>
    </dgm:pt>
    <dgm:pt modelId="{A95EF036-1217-4198-AC83-8A6068DCB1EB}" type="pres">
      <dgm:prSet presAssocID="{0FA62DF1-B47D-4476-93CB-B0D974A4DFF5}" presName="node" presStyleLbl="revTx" presStyleIdx="0" presStyleCnt="4">
        <dgm:presLayoutVars>
          <dgm:bulletEnabled val="1"/>
        </dgm:presLayoutVars>
      </dgm:prSet>
      <dgm:spPr/>
    </dgm:pt>
    <dgm:pt modelId="{28D3F2F9-B2F4-45A8-B4BA-56F7F44F336D}" type="pres">
      <dgm:prSet presAssocID="{B8F49FD7-A73C-40C5-9D44-162A32BB08F1}" presName="sibTrans" presStyleLbl="node1" presStyleIdx="0" presStyleCnt="4"/>
      <dgm:spPr/>
    </dgm:pt>
    <dgm:pt modelId="{BAD42FE6-B530-4687-B92A-715873C2A77C}" type="pres">
      <dgm:prSet presAssocID="{18AF47CD-49B9-4601-B290-D56DE5F0D4E0}" presName="dummy" presStyleCnt="0"/>
      <dgm:spPr/>
    </dgm:pt>
    <dgm:pt modelId="{02B1943D-2FDD-4105-A7B1-B129073C7F4D}" type="pres">
      <dgm:prSet presAssocID="{18AF47CD-49B9-4601-B290-D56DE5F0D4E0}" presName="node" presStyleLbl="revTx" presStyleIdx="1" presStyleCnt="4">
        <dgm:presLayoutVars>
          <dgm:bulletEnabled val="1"/>
        </dgm:presLayoutVars>
      </dgm:prSet>
      <dgm:spPr/>
    </dgm:pt>
    <dgm:pt modelId="{9AC40A9D-EC49-4034-9E3D-602CD31B1E13}" type="pres">
      <dgm:prSet presAssocID="{0688E09F-59CF-44C8-B26B-16F71D799C0C}" presName="sibTrans" presStyleLbl="node1" presStyleIdx="1" presStyleCnt="4"/>
      <dgm:spPr/>
    </dgm:pt>
    <dgm:pt modelId="{7419EDA7-8846-4775-861F-1D36219F75AD}" type="pres">
      <dgm:prSet presAssocID="{09448344-6443-4C4C-B934-342C0B05746F}" presName="dummy" presStyleCnt="0"/>
      <dgm:spPr/>
    </dgm:pt>
    <dgm:pt modelId="{9A55C700-A5AA-4280-A0FF-73AB3B869660}" type="pres">
      <dgm:prSet presAssocID="{09448344-6443-4C4C-B934-342C0B05746F}" presName="node" presStyleLbl="revTx" presStyleIdx="2" presStyleCnt="4">
        <dgm:presLayoutVars>
          <dgm:bulletEnabled val="1"/>
        </dgm:presLayoutVars>
      </dgm:prSet>
      <dgm:spPr/>
    </dgm:pt>
    <dgm:pt modelId="{F0A5D550-52F8-44E8-B88A-0E0AC1B7E8D3}" type="pres">
      <dgm:prSet presAssocID="{E6E63415-CA99-4737-92DF-B69257AEE8E1}" presName="sibTrans" presStyleLbl="node1" presStyleIdx="2" presStyleCnt="4"/>
      <dgm:spPr/>
    </dgm:pt>
    <dgm:pt modelId="{8160EAC6-2DA0-42E1-8EDD-FDFC34814B9D}" type="pres">
      <dgm:prSet presAssocID="{982EC194-B95B-4039-A682-8E14E3BD3EFB}" presName="dummy" presStyleCnt="0"/>
      <dgm:spPr/>
    </dgm:pt>
    <dgm:pt modelId="{CEC7AEA7-7FF4-4E0C-A3AD-84BE337E84A1}" type="pres">
      <dgm:prSet presAssocID="{982EC194-B95B-4039-A682-8E14E3BD3EFB}" presName="node" presStyleLbl="revTx" presStyleIdx="3" presStyleCnt="4">
        <dgm:presLayoutVars>
          <dgm:bulletEnabled val="1"/>
        </dgm:presLayoutVars>
      </dgm:prSet>
      <dgm:spPr/>
    </dgm:pt>
    <dgm:pt modelId="{8425C146-E172-467A-B3D2-F8CD82460E95}" type="pres">
      <dgm:prSet presAssocID="{E2E18AA4-C5EC-4D60-AD4A-D2E3F272E554}" presName="sibTrans" presStyleLbl="node1" presStyleIdx="3" presStyleCnt="4"/>
      <dgm:spPr/>
    </dgm:pt>
  </dgm:ptLst>
  <dgm:cxnLst>
    <dgm:cxn modelId="{B4185D00-5B12-4AD7-80A2-625584E40ECF}" type="presOf" srcId="{E6E63415-CA99-4737-92DF-B69257AEE8E1}" destId="{F0A5D550-52F8-44E8-B88A-0E0AC1B7E8D3}" srcOrd="0" destOrd="0" presId="urn:microsoft.com/office/officeart/2005/8/layout/cycle1"/>
    <dgm:cxn modelId="{8A7B6800-F25B-4FA8-8952-7D221D7A3C21}" type="presOf" srcId="{0FA62DF1-B47D-4476-93CB-B0D974A4DFF5}" destId="{A95EF036-1217-4198-AC83-8A6068DCB1EB}" srcOrd="0" destOrd="0" presId="urn:microsoft.com/office/officeart/2005/8/layout/cycle1"/>
    <dgm:cxn modelId="{718C4A03-C3F5-44F6-A06B-DE49BACE0536}" srcId="{FDC70A0D-FEB3-44EA-B04E-21B1060B56A3}" destId="{09448344-6443-4C4C-B934-342C0B05746F}" srcOrd="2" destOrd="0" parTransId="{9B1CCBCB-1807-403F-885C-35F4122CB03B}" sibTransId="{E6E63415-CA99-4737-92DF-B69257AEE8E1}"/>
    <dgm:cxn modelId="{855D6811-A2DC-4D1B-83DF-BFA4D1EE0EF8}" srcId="{FDC70A0D-FEB3-44EA-B04E-21B1060B56A3}" destId="{0FA62DF1-B47D-4476-93CB-B0D974A4DFF5}" srcOrd="0" destOrd="0" parTransId="{236CDAA0-D8E3-494B-B71E-F83231BEEB0E}" sibTransId="{B8F49FD7-A73C-40C5-9D44-162A32BB08F1}"/>
    <dgm:cxn modelId="{688C6316-B601-4A2C-ABCE-1DBF55AAE4EE}" srcId="{FDC70A0D-FEB3-44EA-B04E-21B1060B56A3}" destId="{18AF47CD-49B9-4601-B290-D56DE5F0D4E0}" srcOrd="1" destOrd="0" parTransId="{3E6499DD-3E54-47D5-A102-D18895DC14EB}" sibTransId="{0688E09F-59CF-44C8-B26B-16F71D799C0C}"/>
    <dgm:cxn modelId="{595C151A-C7E3-4014-96BD-15612EFCC67D}" srcId="{FDC70A0D-FEB3-44EA-B04E-21B1060B56A3}" destId="{982EC194-B95B-4039-A682-8E14E3BD3EFB}" srcOrd="3" destOrd="0" parTransId="{2516234B-0A4D-45C5-B4D4-A3215F0AACC6}" sibTransId="{E2E18AA4-C5EC-4D60-AD4A-D2E3F272E554}"/>
    <dgm:cxn modelId="{7D4FA721-A383-4471-831D-1174C903A6EA}" type="presOf" srcId="{B8F49FD7-A73C-40C5-9D44-162A32BB08F1}" destId="{28D3F2F9-B2F4-45A8-B4BA-56F7F44F336D}" srcOrd="0" destOrd="0" presId="urn:microsoft.com/office/officeart/2005/8/layout/cycle1"/>
    <dgm:cxn modelId="{ADC57725-E23C-4F29-B65C-1499D24DBD66}" type="presOf" srcId="{18AF47CD-49B9-4601-B290-D56DE5F0D4E0}" destId="{02B1943D-2FDD-4105-A7B1-B129073C7F4D}" srcOrd="0" destOrd="0" presId="urn:microsoft.com/office/officeart/2005/8/layout/cycle1"/>
    <dgm:cxn modelId="{929F953B-FD91-48BC-B156-DBBFEC554CD5}" type="presOf" srcId="{09448344-6443-4C4C-B934-342C0B05746F}" destId="{9A55C700-A5AA-4280-A0FF-73AB3B869660}" srcOrd="0" destOrd="0" presId="urn:microsoft.com/office/officeart/2005/8/layout/cycle1"/>
    <dgm:cxn modelId="{3481C580-70A6-4256-86C9-5BC18FD62DA4}" type="presOf" srcId="{FDC70A0D-FEB3-44EA-B04E-21B1060B56A3}" destId="{FA9BF42F-E1F4-420F-A490-1EDC7EBE0D89}" srcOrd="0" destOrd="0" presId="urn:microsoft.com/office/officeart/2005/8/layout/cycle1"/>
    <dgm:cxn modelId="{2FF1F6A2-5282-4806-9F3B-D63C786D8CEF}" type="presOf" srcId="{982EC194-B95B-4039-A682-8E14E3BD3EFB}" destId="{CEC7AEA7-7FF4-4E0C-A3AD-84BE337E84A1}" srcOrd="0" destOrd="0" presId="urn:microsoft.com/office/officeart/2005/8/layout/cycle1"/>
    <dgm:cxn modelId="{07F278CB-528A-4974-BE33-5DEAF3E72228}" type="presOf" srcId="{0688E09F-59CF-44C8-B26B-16F71D799C0C}" destId="{9AC40A9D-EC49-4034-9E3D-602CD31B1E13}" srcOrd="0" destOrd="0" presId="urn:microsoft.com/office/officeart/2005/8/layout/cycle1"/>
    <dgm:cxn modelId="{1504F1E7-7D58-491A-A92E-D36F5166E0FE}" type="presOf" srcId="{E2E18AA4-C5EC-4D60-AD4A-D2E3F272E554}" destId="{8425C146-E172-467A-B3D2-F8CD82460E95}" srcOrd="0" destOrd="0" presId="urn:microsoft.com/office/officeart/2005/8/layout/cycle1"/>
    <dgm:cxn modelId="{D36399E1-0D19-4407-AF10-E3C8FB5E28BB}" type="presParOf" srcId="{FA9BF42F-E1F4-420F-A490-1EDC7EBE0D89}" destId="{8572CED5-6834-449E-9E2D-0982FB38590E}" srcOrd="0" destOrd="0" presId="urn:microsoft.com/office/officeart/2005/8/layout/cycle1"/>
    <dgm:cxn modelId="{2084EEF5-F32B-435E-B232-A0A083643507}" type="presParOf" srcId="{FA9BF42F-E1F4-420F-A490-1EDC7EBE0D89}" destId="{A95EF036-1217-4198-AC83-8A6068DCB1EB}" srcOrd="1" destOrd="0" presId="urn:microsoft.com/office/officeart/2005/8/layout/cycle1"/>
    <dgm:cxn modelId="{D593122A-E292-4FA6-8D99-68000C7034A7}" type="presParOf" srcId="{FA9BF42F-E1F4-420F-A490-1EDC7EBE0D89}" destId="{28D3F2F9-B2F4-45A8-B4BA-56F7F44F336D}" srcOrd="2" destOrd="0" presId="urn:microsoft.com/office/officeart/2005/8/layout/cycle1"/>
    <dgm:cxn modelId="{167B32A9-6AC3-4D21-84B8-9930F6D2E6D5}" type="presParOf" srcId="{FA9BF42F-E1F4-420F-A490-1EDC7EBE0D89}" destId="{BAD42FE6-B530-4687-B92A-715873C2A77C}" srcOrd="3" destOrd="0" presId="urn:microsoft.com/office/officeart/2005/8/layout/cycle1"/>
    <dgm:cxn modelId="{166532E3-4D10-481E-93C2-BF4B4B8EBCD0}" type="presParOf" srcId="{FA9BF42F-E1F4-420F-A490-1EDC7EBE0D89}" destId="{02B1943D-2FDD-4105-A7B1-B129073C7F4D}" srcOrd="4" destOrd="0" presId="urn:microsoft.com/office/officeart/2005/8/layout/cycle1"/>
    <dgm:cxn modelId="{380AFE6B-D119-4024-867B-2EC88C6A08F4}" type="presParOf" srcId="{FA9BF42F-E1F4-420F-A490-1EDC7EBE0D89}" destId="{9AC40A9D-EC49-4034-9E3D-602CD31B1E13}" srcOrd="5" destOrd="0" presId="urn:microsoft.com/office/officeart/2005/8/layout/cycle1"/>
    <dgm:cxn modelId="{4AE18A4D-4C45-4E03-8FBE-FF5DF9C3D425}" type="presParOf" srcId="{FA9BF42F-E1F4-420F-A490-1EDC7EBE0D89}" destId="{7419EDA7-8846-4775-861F-1D36219F75AD}" srcOrd="6" destOrd="0" presId="urn:microsoft.com/office/officeart/2005/8/layout/cycle1"/>
    <dgm:cxn modelId="{96BB92B9-DA46-410D-ABF3-19B2DE07D5CC}" type="presParOf" srcId="{FA9BF42F-E1F4-420F-A490-1EDC7EBE0D89}" destId="{9A55C700-A5AA-4280-A0FF-73AB3B869660}" srcOrd="7" destOrd="0" presId="urn:microsoft.com/office/officeart/2005/8/layout/cycle1"/>
    <dgm:cxn modelId="{ADECB486-CE0C-4F5C-B3AE-0975CA25122A}" type="presParOf" srcId="{FA9BF42F-E1F4-420F-A490-1EDC7EBE0D89}" destId="{F0A5D550-52F8-44E8-B88A-0E0AC1B7E8D3}" srcOrd="8" destOrd="0" presId="urn:microsoft.com/office/officeart/2005/8/layout/cycle1"/>
    <dgm:cxn modelId="{CAE657A4-1F39-4AFA-9F0A-65CA72AFACB6}" type="presParOf" srcId="{FA9BF42F-E1F4-420F-A490-1EDC7EBE0D89}" destId="{8160EAC6-2DA0-42E1-8EDD-FDFC34814B9D}" srcOrd="9" destOrd="0" presId="urn:microsoft.com/office/officeart/2005/8/layout/cycle1"/>
    <dgm:cxn modelId="{7B0686EB-3300-49D7-9804-8AC5FA8E3CE6}" type="presParOf" srcId="{FA9BF42F-E1F4-420F-A490-1EDC7EBE0D89}" destId="{CEC7AEA7-7FF4-4E0C-A3AD-84BE337E84A1}" srcOrd="10" destOrd="0" presId="urn:microsoft.com/office/officeart/2005/8/layout/cycle1"/>
    <dgm:cxn modelId="{773390EC-5E06-468F-BAA9-42A128D261CD}" type="presParOf" srcId="{FA9BF42F-E1F4-420F-A490-1EDC7EBE0D89}" destId="{8425C146-E172-467A-B3D2-F8CD82460E95}"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5EF036-1217-4198-AC83-8A6068DCB1EB}">
      <dsp:nvSpPr>
        <dsp:cNvPr id="0" name=""/>
        <dsp:cNvSpPr/>
      </dsp:nvSpPr>
      <dsp:spPr>
        <a:xfrm>
          <a:off x="2145838" y="85794"/>
          <a:ext cx="1217890" cy="1217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AU" sz="1600" b="1" kern="1200" dirty="0">
              <a:solidFill>
                <a:srgbClr val="000000">
                  <a:hueOff val="0"/>
                  <a:satOff val="0"/>
                  <a:lumOff val="0"/>
                  <a:alphaOff val="0"/>
                </a:srgbClr>
              </a:solidFill>
              <a:latin typeface="Public Sans" pitchFamily="2" charset="0"/>
              <a:ea typeface="+mn-ea"/>
              <a:cs typeface="+mn-cs"/>
            </a:rPr>
            <a:t>Planning and decision making</a:t>
          </a:r>
        </a:p>
      </dsp:txBody>
      <dsp:txXfrm>
        <a:off x="2145838" y="85794"/>
        <a:ext cx="1217890" cy="1217890"/>
      </dsp:txXfrm>
    </dsp:sp>
    <dsp:sp modelId="{28D3F2F9-B2F4-45A8-B4BA-56F7F44F336D}">
      <dsp:nvSpPr>
        <dsp:cNvPr id="0" name=""/>
        <dsp:cNvSpPr/>
      </dsp:nvSpPr>
      <dsp:spPr>
        <a:xfrm>
          <a:off x="-284" y="8907"/>
          <a:ext cx="3440900" cy="3440900"/>
        </a:xfrm>
        <a:prstGeom prst="circularArrow">
          <a:avLst>
            <a:gd name="adj1" fmla="val 6902"/>
            <a:gd name="adj2" fmla="val 465342"/>
            <a:gd name="adj3" fmla="val 549458"/>
            <a:gd name="adj4" fmla="val 20585200"/>
            <a:gd name="adj5" fmla="val 8052"/>
          </a:avLst>
        </a:prstGeom>
        <a:solidFill>
          <a:srgbClr val="002664">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B1943D-2FDD-4105-A7B1-B129073C7F4D}">
      <dsp:nvSpPr>
        <dsp:cNvPr id="0" name=""/>
        <dsp:cNvSpPr/>
      </dsp:nvSpPr>
      <dsp:spPr>
        <a:xfrm>
          <a:off x="2145838" y="2155030"/>
          <a:ext cx="1217890" cy="1217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AU" sz="1600" b="1" kern="1200" dirty="0">
              <a:solidFill>
                <a:srgbClr val="000000">
                  <a:hueOff val="0"/>
                  <a:satOff val="0"/>
                  <a:lumOff val="0"/>
                  <a:alphaOff val="0"/>
                </a:srgbClr>
              </a:solidFill>
              <a:latin typeface="Public Sans" pitchFamily="2" charset="0"/>
              <a:ea typeface="+mn-ea"/>
              <a:cs typeface="+mn-cs"/>
            </a:rPr>
            <a:t>Delivery and acquisition</a:t>
          </a:r>
        </a:p>
      </dsp:txBody>
      <dsp:txXfrm>
        <a:off x="2145838" y="2155030"/>
        <a:ext cx="1217890" cy="1217890"/>
      </dsp:txXfrm>
    </dsp:sp>
    <dsp:sp modelId="{9AC40A9D-EC49-4034-9E3D-602CD31B1E13}">
      <dsp:nvSpPr>
        <dsp:cNvPr id="0" name=""/>
        <dsp:cNvSpPr/>
      </dsp:nvSpPr>
      <dsp:spPr>
        <a:xfrm>
          <a:off x="-284" y="8907"/>
          <a:ext cx="3440900" cy="3440900"/>
        </a:xfrm>
        <a:prstGeom prst="circularArrow">
          <a:avLst>
            <a:gd name="adj1" fmla="val 6902"/>
            <a:gd name="adj2" fmla="val 465342"/>
            <a:gd name="adj3" fmla="val 5949458"/>
            <a:gd name="adj4" fmla="val 4385200"/>
            <a:gd name="adj5" fmla="val 8052"/>
          </a:avLst>
        </a:prstGeom>
        <a:solidFill>
          <a:srgbClr val="002664">
            <a:hueOff val="-325720"/>
            <a:satOff val="-3424"/>
            <a:lumOff val="621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55C700-A5AA-4280-A0FF-73AB3B869660}">
      <dsp:nvSpPr>
        <dsp:cNvPr id="0" name=""/>
        <dsp:cNvSpPr/>
      </dsp:nvSpPr>
      <dsp:spPr>
        <a:xfrm>
          <a:off x="76602" y="2155030"/>
          <a:ext cx="1217890" cy="1217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AU" sz="1600" b="1" kern="1200" dirty="0">
              <a:solidFill>
                <a:srgbClr val="000000">
                  <a:hueOff val="0"/>
                  <a:satOff val="0"/>
                  <a:lumOff val="0"/>
                  <a:alphaOff val="0"/>
                </a:srgbClr>
              </a:solidFill>
              <a:latin typeface="Public Sans" pitchFamily="2" charset="0"/>
              <a:ea typeface="+mn-ea"/>
              <a:cs typeface="+mn-cs"/>
            </a:rPr>
            <a:t>Sustain assets</a:t>
          </a:r>
        </a:p>
      </dsp:txBody>
      <dsp:txXfrm>
        <a:off x="76602" y="2155030"/>
        <a:ext cx="1217890" cy="1217890"/>
      </dsp:txXfrm>
    </dsp:sp>
    <dsp:sp modelId="{F0A5D550-52F8-44E8-B88A-0E0AC1B7E8D3}">
      <dsp:nvSpPr>
        <dsp:cNvPr id="0" name=""/>
        <dsp:cNvSpPr/>
      </dsp:nvSpPr>
      <dsp:spPr>
        <a:xfrm>
          <a:off x="-284" y="8907"/>
          <a:ext cx="3440900" cy="3440900"/>
        </a:xfrm>
        <a:prstGeom prst="circularArrow">
          <a:avLst>
            <a:gd name="adj1" fmla="val 6902"/>
            <a:gd name="adj2" fmla="val 465342"/>
            <a:gd name="adj3" fmla="val 11349458"/>
            <a:gd name="adj4" fmla="val 9785200"/>
            <a:gd name="adj5" fmla="val 8052"/>
          </a:avLst>
        </a:prstGeom>
        <a:solidFill>
          <a:srgbClr val="002664">
            <a:hueOff val="-651440"/>
            <a:satOff val="-6848"/>
            <a:lumOff val="1242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C7AEA7-7FF4-4E0C-A3AD-84BE337E84A1}">
      <dsp:nvSpPr>
        <dsp:cNvPr id="0" name=""/>
        <dsp:cNvSpPr/>
      </dsp:nvSpPr>
      <dsp:spPr>
        <a:xfrm>
          <a:off x="76602" y="85794"/>
          <a:ext cx="1217890" cy="1217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AU" sz="1600" b="1" kern="1200" dirty="0">
              <a:solidFill>
                <a:srgbClr val="000000">
                  <a:hueOff val="0"/>
                  <a:satOff val="0"/>
                  <a:lumOff val="0"/>
                  <a:alphaOff val="0"/>
                </a:srgbClr>
              </a:solidFill>
              <a:latin typeface="Public Sans" pitchFamily="2" charset="0"/>
              <a:ea typeface="+mn-ea"/>
              <a:cs typeface="+mn-cs"/>
            </a:rPr>
            <a:t>Strategy and needs analysis</a:t>
          </a:r>
        </a:p>
      </dsp:txBody>
      <dsp:txXfrm>
        <a:off x="76602" y="85794"/>
        <a:ext cx="1217890" cy="1217890"/>
      </dsp:txXfrm>
    </dsp:sp>
    <dsp:sp modelId="{8425C146-E172-467A-B3D2-F8CD82460E95}">
      <dsp:nvSpPr>
        <dsp:cNvPr id="0" name=""/>
        <dsp:cNvSpPr/>
      </dsp:nvSpPr>
      <dsp:spPr>
        <a:xfrm>
          <a:off x="-284" y="8907"/>
          <a:ext cx="3440900" cy="3440900"/>
        </a:xfrm>
        <a:prstGeom prst="circularArrow">
          <a:avLst>
            <a:gd name="adj1" fmla="val 6902"/>
            <a:gd name="adj2" fmla="val 465342"/>
            <a:gd name="adj3" fmla="val 16749458"/>
            <a:gd name="adj4" fmla="val 15185200"/>
            <a:gd name="adj5" fmla="val 8052"/>
          </a:avLst>
        </a:prstGeom>
        <a:solidFill>
          <a:srgbClr val="002664">
            <a:hueOff val="-977160"/>
            <a:satOff val="-10272"/>
            <a:lumOff val="1863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t>29/05/2023</a:t>
            </a:fld>
            <a:endParaRPr lang="en-AU"/>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t>‹#›</a:t>
            </a:fld>
            <a:endParaRPr lang="en-AU"/>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F825C-382E-4C1A-82AB-BCE4AFD21ABE}" type="datetimeFigureOut">
              <a:rPr lang="en-AU" smtClean="0"/>
              <a:t>29/05/2023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158C4-A119-4B78-9DE8-A50001BC31DC}" type="slidenum">
              <a:rPr lang="en-AU" smtClean="0"/>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1</a:t>
            </a:fld>
            <a:endParaRPr lang="en-AU"/>
          </a:p>
        </p:txBody>
      </p:sp>
    </p:spTree>
    <p:extLst>
      <p:ext uri="{BB962C8B-B14F-4D97-AF65-F5344CB8AC3E}">
        <p14:creationId xmlns:p14="http://schemas.microsoft.com/office/powerpoint/2010/main" val="1963287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20</a:t>
            </a:fld>
            <a:endParaRPr lang="en-AU"/>
          </a:p>
        </p:txBody>
      </p:sp>
    </p:spTree>
    <p:extLst>
      <p:ext uri="{BB962C8B-B14F-4D97-AF65-F5344CB8AC3E}">
        <p14:creationId xmlns:p14="http://schemas.microsoft.com/office/powerpoint/2010/main" val="1202112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err="1"/>
              <a:t>Geoscape</a:t>
            </a:r>
            <a:r>
              <a:rPr lang="en-AU"/>
              <a:t> building footprints dataset – Spatial Services have purchased a whole of Government licence to utilise the dataset, with Spatial services value adding to visualise in 3D. We’ve had lots of requests for access from across Government and it has been used for both flood modelling and response activities.</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21</a:t>
            </a:fld>
            <a:endParaRPr lang="en-AU"/>
          </a:p>
        </p:txBody>
      </p:sp>
    </p:spTree>
    <p:extLst>
      <p:ext uri="{BB962C8B-B14F-4D97-AF65-F5344CB8AC3E}">
        <p14:creationId xmlns:p14="http://schemas.microsoft.com/office/powerpoint/2010/main" val="960679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Only potential addition is roll-out of NSW Point to Local Government</a:t>
            </a:r>
          </a:p>
        </p:txBody>
      </p:sp>
      <p:sp>
        <p:nvSpPr>
          <p:cNvPr id="4" name="Slide Number Placeholder 3"/>
          <p:cNvSpPr>
            <a:spLocks noGrp="1"/>
          </p:cNvSpPr>
          <p:nvPr>
            <p:ph type="sldNum" sz="quarter" idx="5"/>
          </p:nvPr>
        </p:nvSpPr>
        <p:spPr/>
        <p:txBody>
          <a:bodyPr/>
          <a:lstStyle/>
          <a:p>
            <a:fld id="{B07158C4-A119-4B78-9DE8-A50001BC31DC}" type="slidenum">
              <a:rPr lang="en-AU" smtClean="0"/>
              <a:t>22</a:t>
            </a:fld>
            <a:endParaRPr lang="en-AU"/>
          </a:p>
        </p:txBody>
      </p:sp>
    </p:spTree>
    <p:extLst>
      <p:ext uri="{BB962C8B-B14F-4D97-AF65-F5344CB8AC3E}">
        <p14:creationId xmlns:p14="http://schemas.microsoft.com/office/powerpoint/2010/main" val="3031657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23</a:t>
            </a:fld>
            <a:endParaRPr lang="en-AU"/>
          </a:p>
        </p:txBody>
      </p:sp>
    </p:spTree>
    <p:extLst>
      <p:ext uri="{BB962C8B-B14F-4D97-AF65-F5344CB8AC3E}">
        <p14:creationId xmlns:p14="http://schemas.microsoft.com/office/powerpoint/2010/main" val="3926730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29</a:t>
            </a:fld>
            <a:endParaRPr lang="en-AU"/>
          </a:p>
        </p:txBody>
      </p:sp>
    </p:spTree>
    <p:extLst>
      <p:ext uri="{BB962C8B-B14F-4D97-AF65-F5344CB8AC3E}">
        <p14:creationId xmlns:p14="http://schemas.microsoft.com/office/powerpoint/2010/main" val="3027833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30</a:t>
            </a:fld>
            <a:endParaRPr lang="en-AU"/>
          </a:p>
        </p:txBody>
      </p:sp>
    </p:spTree>
    <p:extLst>
      <p:ext uri="{BB962C8B-B14F-4D97-AF65-F5344CB8AC3E}">
        <p14:creationId xmlns:p14="http://schemas.microsoft.com/office/powerpoint/2010/main" val="1335672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2</a:t>
            </a:fld>
            <a:endParaRPr lang="en-AU"/>
          </a:p>
        </p:txBody>
      </p:sp>
    </p:spTree>
    <p:extLst>
      <p:ext uri="{BB962C8B-B14F-4D97-AF65-F5344CB8AC3E}">
        <p14:creationId xmlns:p14="http://schemas.microsoft.com/office/powerpoint/2010/main" val="3926715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5</a:t>
            </a:fld>
            <a:endParaRPr lang="en-AU"/>
          </a:p>
        </p:txBody>
      </p:sp>
    </p:spTree>
    <p:extLst>
      <p:ext uri="{BB962C8B-B14F-4D97-AF65-F5344CB8AC3E}">
        <p14:creationId xmlns:p14="http://schemas.microsoft.com/office/powerpoint/2010/main" val="2987694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11</a:t>
            </a:fld>
            <a:endParaRPr lang="en-AU"/>
          </a:p>
        </p:txBody>
      </p:sp>
    </p:spTree>
    <p:extLst>
      <p:ext uri="{BB962C8B-B14F-4D97-AF65-F5344CB8AC3E}">
        <p14:creationId xmlns:p14="http://schemas.microsoft.com/office/powerpoint/2010/main" val="420012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AU" sz="1200" b="0" i="0" u="none" strike="noStrike" baseline="0">
                <a:solidFill>
                  <a:srgbClr val="3F3F41"/>
                </a:solidFill>
                <a:latin typeface="Arial" panose="020B0604020202020204" pitchFamily="34" charset="0"/>
              </a:rPr>
              <a:t>Modernise FSDF information to increase its accuracy and reliability and adopt 3D and 4D formats (where applicable) to meet emerging user needs - ensuring the FSDF is fit for future purposes</a:t>
            </a:r>
            <a:r>
              <a:rPr lang="en-AU" sz="1200" b="0" i="1" u="none" strike="noStrike" baseline="0">
                <a:solidFill>
                  <a:srgbClr val="3F3F41"/>
                </a:solidFill>
                <a:latin typeface="Arial" panose="020B0604020202020204" pitchFamily="34" charset="0"/>
              </a:rPr>
              <a:t>. </a:t>
            </a:r>
            <a:r>
              <a:rPr lang="en-AU" sz="1200" b="0" i="0" u="none" strike="noStrike" baseline="0">
                <a:solidFill>
                  <a:srgbClr val="3F3F41"/>
                </a:solidFill>
                <a:latin typeface="Arial" panose="020B0604020202020204" pitchFamily="34" charset="0"/>
              </a:rPr>
              <a:t>	</a:t>
            </a:r>
          </a:p>
          <a:p>
            <a:pPr marL="139700" indent="0">
              <a:buNone/>
            </a:pPr>
            <a:r>
              <a:rPr lang="en-AU" sz="1200" b="0" i="0" u="none" strike="noStrike" baseline="0">
                <a:solidFill>
                  <a:srgbClr val="3F3F41"/>
                </a:solidFill>
                <a:latin typeface="Arial" panose="020B0604020202020204" pitchFamily="34" charset="0"/>
              </a:rPr>
              <a:t>ANZLIC and ICSM are working to modernise foundation spatial data to 3D and 4D (time) digital formats, this includes: </a:t>
            </a:r>
          </a:p>
          <a:p>
            <a:pPr marL="139700" indent="0">
              <a:buNone/>
            </a:pPr>
            <a:r>
              <a:rPr lang="en-AU" sz="1200" b="0" i="0" u="none" strike="noStrike" baseline="0">
                <a:solidFill>
                  <a:srgbClr val="3F3F41"/>
                </a:solidFill>
                <a:latin typeface="Arial" panose="020B0604020202020204" pitchFamily="34" charset="0"/>
              </a:rPr>
              <a:t>Streamlining processes to collect and supply spatial data to users across the full data lifecycle: capture, procure, access, standardise, maintain and value-add. </a:t>
            </a:r>
          </a:p>
          <a:p>
            <a:pPr marL="139700" indent="0">
              <a:buNone/>
            </a:pPr>
            <a:r>
              <a:rPr lang="en-AU" sz="1200" b="0" i="0" u="none" strike="noStrike" baseline="0">
                <a:solidFill>
                  <a:srgbClr val="3F3F41"/>
                </a:solidFill>
                <a:latin typeface="Arial" panose="020B0604020202020204" pitchFamily="34" charset="0"/>
              </a:rPr>
              <a:t>Enabling better data management practices, focusing on governance, privacy and cyber security, discoverability and accessibility. </a:t>
            </a:r>
          </a:p>
          <a:p>
            <a:pPr marL="139700" indent="0">
              <a:buNone/>
            </a:pPr>
            <a:r>
              <a:rPr lang="en-AU" sz="1200" b="0" i="0" u="none" strike="noStrike" baseline="0">
                <a:solidFill>
                  <a:srgbClr val="3F3F41"/>
                </a:solidFill>
                <a:latin typeface="Arial" panose="020B0604020202020204" pitchFamily="34" charset="0"/>
              </a:rPr>
              <a:t>Driving development and adoption of open spatial data standards that align with and inform international standards. </a:t>
            </a:r>
          </a:p>
          <a:p>
            <a:pPr marL="139700" indent="0">
              <a:buNone/>
            </a:pPr>
            <a:r>
              <a:rPr lang="en-AU" sz="1200" b="0" i="0" u="none" strike="noStrike" baseline="0">
                <a:solidFill>
                  <a:srgbClr val="3F3F41"/>
                </a:solidFill>
                <a:latin typeface="Arial" panose="020B0604020202020204" pitchFamily="34" charset="0"/>
              </a:rPr>
              <a:t>In addition, the ICSM Metadata Working Group is undertaking a work program that includes data governance, management and metadata and is applicable across all of the FSDF themes. 	</a:t>
            </a:r>
          </a:p>
          <a:p>
            <a:pPr marL="139700" indent="0">
              <a:buNone/>
            </a:pPr>
            <a:endParaRPr lang="en-AU" sz="1800" b="0" i="0" u="none" strike="noStrike" baseline="0">
              <a:solidFill>
                <a:srgbClr val="3F3F41"/>
              </a:solidFill>
              <a:latin typeface="Arial" panose="020B0604020202020204" pitchFamily="34" charset="0"/>
            </a:endParaRPr>
          </a:p>
          <a:p>
            <a:pPr marL="139700" indent="0">
              <a:buNone/>
            </a:pPr>
            <a:endParaRPr lang="en-AU" sz="1200" kern="1200">
              <a:solidFill>
                <a:schemeClr val="tx1"/>
              </a:solidFill>
              <a:effectLst/>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solidFill>
                <a:srgbClr val="000000"/>
              </a:solidFill>
              <a:latin typeface="Calibri" panose="020F0502020204030204"/>
              <a:cs typeface="Calibri" panose="020F0502020204030204"/>
            </a:endParaRPr>
          </a:p>
          <a:p>
            <a:endParaRPr lang="en-AU" sz="1200" kern="1200">
              <a:solidFill>
                <a:schemeClr val="tx1"/>
              </a:solidFill>
              <a:effectLst/>
              <a:latin typeface="+mn-lt"/>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677865-FE6F-D642-9C61-4B43B55C77C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23203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14</a:t>
            </a:fld>
            <a:endParaRPr lang="en-AU"/>
          </a:p>
        </p:txBody>
      </p:sp>
    </p:spTree>
    <p:extLst>
      <p:ext uri="{BB962C8B-B14F-4D97-AF65-F5344CB8AC3E}">
        <p14:creationId xmlns:p14="http://schemas.microsoft.com/office/powerpoint/2010/main" val="3842835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AU"/>
              <a:t>50% Capture of the whole State completed</a:t>
            </a:r>
          </a:p>
          <a:p>
            <a:pPr marL="285750" indent="-285750">
              <a:buFontTx/>
              <a:buChar char="-"/>
            </a:pPr>
            <a:r>
              <a:rPr lang="en-AU"/>
              <a:t>Two Suppliers; </a:t>
            </a:r>
            <a:r>
              <a:rPr lang="en-AU" err="1"/>
              <a:t>Xcalibur</a:t>
            </a:r>
            <a:r>
              <a:rPr lang="en-AU"/>
              <a:t> and SGL completing the capture</a:t>
            </a:r>
          </a:p>
          <a:p>
            <a:pPr marL="285750" indent="-285750">
              <a:buFontTx/>
              <a:buChar char="-"/>
            </a:pPr>
            <a:r>
              <a:rPr lang="en-AU"/>
              <a:t>Scheduled for completion end of 2023</a:t>
            </a:r>
          </a:p>
          <a:p>
            <a:pPr marL="285750" indent="-285750">
              <a:buFontTx/>
              <a:buChar char="-"/>
            </a:pPr>
            <a:r>
              <a:rPr lang="en-AU"/>
              <a:t>Gravity data freely available on </a:t>
            </a:r>
            <a:r>
              <a:rPr lang="en-AU" err="1"/>
              <a:t>Minview</a:t>
            </a:r>
            <a:r>
              <a:rPr lang="en-AU"/>
              <a:t> (GSNSW)</a:t>
            </a:r>
          </a:p>
          <a:p>
            <a:pPr marL="285750" indent="-285750">
              <a:buFontTx/>
              <a:buChar char="-"/>
            </a:pPr>
            <a:r>
              <a:rPr lang="en-AU"/>
              <a:t>New geoid model will be updated with gravity dataset brining increased height accuracy in NSW</a:t>
            </a:r>
          </a:p>
        </p:txBody>
      </p:sp>
      <p:sp>
        <p:nvSpPr>
          <p:cNvPr id="4" name="Slide Number Placeholder 3"/>
          <p:cNvSpPr>
            <a:spLocks noGrp="1"/>
          </p:cNvSpPr>
          <p:nvPr>
            <p:ph type="sldNum" sz="quarter" idx="5"/>
          </p:nvPr>
        </p:nvSpPr>
        <p:spPr/>
        <p:txBody>
          <a:bodyPr/>
          <a:lstStyle/>
          <a:p>
            <a:fld id="{B07158C4-A119-4B78-9DE8-A50001BC31DC}" type="slidenum">
              <a:rPr lang="en-AU" smtClean="0"/>
              <a:t>15</a:t>
            </a:fld>
            <a:endParaRPr lang="en-AU"/>
          </a:p>
        </p:txBody>
      </p:sp>
    </p:spTree>
    <p:extLst>
      <p:ext uri="{BB962C8B-B14F-4D97-AF65-F5344CB8AC3E}">
        <p14:creationId xmlns:p14="http://schemas.microsoft.com/office/powerpoint/2010/main" val="2739472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hangingPunct="0">
              <a:lnSpc>
                <a:spcPct val="90000"/>
              </a:lnSpc>
              <a:spcBef>
                <a:spcPts val="1200"/>
              </a:spcBef>
              <a:buFont typeface="+mj-lt"/>
              <a:buAutoNum type="arabicPeriod"/>
            </a:pPr>
            <a:r>
              <a:rPr lang="en-US" sz="1400">
                <a:solidFill>
                  <a:schemeClr val="tx1"/>
                </a:solidFill>
              </a:rPr>
              <a:t>Improve the State’s gravity dataset (including a significant improvement of resolution of subsurface imaging) to benefit whole-of-government and empower a wide array of industries including: </a:t>
            </a:r>
          </a:p>
          <a:p>
            <a:pPr marL="628650" lvl="1" indent="-171450" eaLnBrk="0" hangingPunct="0">
              <a:lnSpc>
                <a:spcPct val="90000"/>
              </a:lnSpc>
              <a:spcBef>
                <a:spcPct val="20000"/>
              </a:spcBef>
              <a:buFont typeface="Wingdings" panose="05000000000000000000" pitchFamily="2" charset="2"/>
              <a:buChar char="ü"/>
            </a:pPr>
            <a:r>
              <a:rPr lang="en-US" sz="1400">
                <a:solidFill>
                  <a:schemeClr val="tx1"/>
                </a:solidFill>
              </a:rPr>
              <a:t>Future resource investment opportunities, potentially aiding regional jobs and economic growth across NSW</a:t>
            </a:r>
          </a:p>
          <a:p>
            <a:pPr marL="628650" lvl="1" indent="-171450" eaLnBrk="0" hangingPunct="0">
              <a:lnSpc>
                <a:spcPct val="90000"/>
              </a:lnSpc>
              <a:spcBef>
                <a:spcPct val="20000"/>
              </a:spcBef>
              <a:buFont typeface="Wingdings" panose="05000000000000000000" pitchFamily="2" charset="2"/>
              <a:buChar char="ü"/>
            </a:pPr>
            <a:r>
              <a:rPr lang="en-US" sz="1400">
                <a:solidFill>
                  <a:schemeClr val="tx1"/>
                </a:solidFill>
              </a:rPr>
              <a:t>Exploration and management of groundwater stores</a:t>
            </a:r>
          </a:p>
          <a:p>
            <a:pPr marL="628650" lvl="1" indent="-171450" eaLnBrk="0" hangingPunct="0">
              <a:lnSpc>
                <a:spcPct val="90000"/>
              </a:lnSpc>
              <a:spcBef>
                <a:spcPct val="20000"/>
              </a:spcBef>
              <a:buFont typeface="Wingdings" panose="05000000000000000000" pitchFamily="2" charset="2"/>
              <a:buChar char="ü"/>
            </a:pPr>
            <a:r>
              <a:rPr lang="en-US" sz="1400">
                <a:solidFill>
                  <a:schemeClr val="tx1"/>
                </a:solidFill>
              </a:rPr>
              <a:t>Earthquake hazard detection</a:t>
            </a:r>
          </a:p>
          <a:p>
            <a:pPr marL="628650" lvl="1" indent="-171450" eaLnBrk="0" hangingPunct="0">
              <a:lnSpc>
                <a:spcPct val="90000"/>
              </a:lnSpc>
              <a:spcBef>
                <a:spcPct val="20000"/>
              </a:spcBef>
              <a:buFont typeface="Wingdings" panose="05000000000000000000" pitchFamily="2" charset="2"/>
              <a:buChar char="ü"/>
            </a:pPr>
            <a:r>
              <a:rPr lang="en-US" sz="1400">
                <a:solidFill>
                  <a:schemeClr val="tx1"/>
                </a:solidFill>
              </a:rPr>
              <a:t>Inform land use decision making</a:t>
            </a:r>
          </a:p>
          <a:p>
            <a:pPr marL="228600" lvl="0" indent="-228600" eaLnBrk="0" hangingPunct="0">
              <a:lnSpc>
                <a:spcPct val="90000"/>
              </a:lnSpc>
              <a:spcBef>
                <a:spcPts val="600"/>
              </a:spcBef>
              <a:buFont typeface="+mj-lt"/>
              <a:buAutoNum type="arabicPeriod"/>
            </a:pPr>
            <a:r>
              <a:rPr lang="en-US" sz="1400">
                <a:solidFill>
                  <a:schemeClr val="tx1"/>
                </a:solidFill>
              </a:rPr>
              <a:t>Allow everyday GNSS users to determine accurate ‘real-world heights’ using modern positioning services that benefit: </a:t>
            </a:r>
          </a:p>
          <a:p>
            <a:pPr marL="628650" lvl="1" indent="-171450" eaLnBrk="0" hangingPunct="0">
              <a:lnSpc>
                <a:spcPct val="90000"/>
              </a:lnSpc>
              <a:spcBef>
                <a:spcPct val="20000"/>
              </a:spcBef>
              <a:buFont typeface="Wingdings" panose="05000000000000000000" pitchFamily="2" charset="2"/>
              <a:buChar char="ü"/>
            </a:pPr>
            <a:r>
              <a:rPr lang="en-US" sz="1400">
                <a:solidFill>
                  <a:schemeClr val="tx1"/>
                </a:solidFill>
              </a:rPr>
              <a:t>Bushfire recovery efforts</a:t>
            </a:r>
          </a:p>
          <a:p>
            <a:pPr marL="628650" lvl="1" indent="-171450" eaLnBrk="0" hangingPunct="0">
              <a:lnSpc>
                <a:spcPct val="90000"/>
              </a:lnSpc>
              <a:spcBef>
                <a:spcPct val="20000"/>
              </a:spcBef>
              <a:buFont typeface="Wingdings" panose="05000000000000000000" pitchFamily="2" charset="2"/>
              <a:buChar char="ü"/>
            </a:pPr>
            <a:r>
              <a:rPr lang="en-US" sz="1400">
                <a:solidFill>
                  <a:schemeClr val="tx1"/>
                </a:solidFill>
              </a:rPr>
              <a:t>Large infrastructure projects</a:t>
            </a:r>
          </a:p>
          <a:p>
            <a:pPr marL="628650" lvl="1" indent="-171450" eaLnBrk="0" hangingPunct="0">
              <a:lnSpc>
                <a:spcPct val="90000"/>
              </a:lnSpc>
              <a:spcBef>
                <a:spcPct val="20000"/>
              </a:spcBef>
              <a:buFont typeface="Wingdings" panose="05000000000000000000" pitchFamily="2" charset="2"/>
              <a:buChar char="ü"/>
            </a:pPr>
            <a:r>
              <a:rPr lang="en-US" sz="1400">
                <a:solidFill>
                  <a:schemeClr val="tx1"/>
                </a:solidFill>
              </a:rPr>
              <a:t>Property, construction, agriculture, mining &amp; surveying,</a:t>
            </a:r>
          </a:p>
          <a:p>
            <a:pPr marL="628650" lvl="1" indent="-171450" eaLnBrk="0" hangingPunct="0">
              <a:lnSpc>
                <a:spcPct val="90000"/>
              </a:lnSpc>
              <a:spcBef>
                <a:spcPct val="20000"/>
              </a:spcBef>
              <a:buFont typeface="Wingdings" panose="05000000000000000000" pitchFamily="2" charset="2"/>
              <a:buChar char="ü"/>
            </a:pPr>
            <a:r>
              <a:rPr lang="en-US" sz="1400">
                <a:solidFill>
                  <a:schemeClr val="tx1"/>
                </a:solidFill>
              </a:rPr>
              <a:t>Flood mapping</a:t>
            </a:r>
          </a:p>
          <a:p>
            <a:pPr marL="228600" lvl="0" indent="-228600" eaLnBrk="0" hangingPunct="0">
              <a:lnSpc>
                <a:spcPct val="90000"/>
              </a:lnSpc>
              <a:spcBef>
                <a:spcPts val="600"/>
              </a:spcBef>
              <a:buFont typeface="+mj-lt"/>
              <a:buAutoNum type="arabicPeriod"/>
            </a:pPr>
            <a:r>
              <a:rPr lang="en-US" sz="1400">
                <a:solidFill>
                  <a:schemeClr val="tx1"/>
                </a:solidFill>
              </a:rPr>
              <a:t>Underpins NSW Digital Twin and FSDF</a:t>
            </a:r>
          </a:p>
          <a:p>
            <a:pPr marL="228600" indent="-228600" eaLnBrk="0" hangingPunct="0">
              <a:lnSpc>
                <a:spcPct val="90000"/>
              </a:lnSpc>
              <a:spcBef>
                <a:spcPts val="600"/>
              </a:spcBef>
              <a:buFont typeface="+mj-lt"/>
              <a:buAutoNum type="arabicPeriod"/>
            </a:pPr>
            <a:r>
              <a:rPr lang="en-US" sz="1400">
                <a:solidFill>
                  <a:schemeClr val="tx1"/>
                </a:solidFill>
              </a:rPr>
              <a:t>Reduce levelling survey expenditure across all 3 tiers of Government</a:t>
            </a:r>
          </a:p>
        </p:txBody>
      </p:sp>
      <p:sp>
        <p:nvSpPr>
          <p:cNvPr id="4" name="Slide Number Placeholder 3"/>
          <p:cNvSpPr>
            <a:spLocks noGrp="1"/>
          </p:cNvSpPr>
          <p:nvPr>
            <p:ph type="sldNum" sz="quarter" idx="5"/>
          </p:nvPr>
        </p:nvSpPr>
        <p:spPr/>
        <p:txBody>
          <a:bodyPr/>
          <a:lstStyle/>
          <a:p>
            <a:fld id="{B07158C4-A119-4B78-9DE8-A50001BC31DC}" type="slidenum">
              <a:rPr lang="en-AU" smtClean="0"/>
              <a:t>16</a:t>
            </a:fld>
            <a:endParaRPr lang="en-AU"/>
          </a:p>
        </p:txBody>
      </p:sp>
    </p:spTree>
    <p:extLst>
      <p:ext uri="{BB962C8B-B14F-4D97-AF65-F5344CB8AC3E}">
        <p14:creationId xmlns:p14="http://schemas.microsoft.com/office/powerpoint/2010/main" val="3666128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An example of </a:t>
            </a:r>
            <a:r>
              <a:rPr lang="en-AU" err="1"/>
              <a:t>torrens</a:t>
            </a:r>
            <a:r>
              <a:rPr lang="en-AU"/>
              <a:t> title (blue) and strata title (green) applications visualised as a result of digitisation process.</a:t>
            </a:r>
          </a:p>
        </p:txBody>
      </p:sp>
      <p:sp>
        <p:nvSpPr>
          <p:cNvPr id="4" name="Slide Number Placeholder 3"/>
          <p:cNvSpPr>
            <a:spLocks noGrp="1"/>
          </p:cNvSpPr>
          <p:nvPr>
            <p:ph type="sldNum" sz="quarter" idx="5"/>
          </p:nvPr>
        </p:nvSpPr>
        <p:spPr/>
        <p:txBody>
          <a:bodyPr/>
          <a:lstStyle/>
          <a:p>
            <a:fld id="{B07158C4-A119-4B78-9DE8-A50001BC31DC}" type="slidenum">
              <a:rPr lang="en-AU" smtClean="0"/>
              <a:t>19</a:t>
            </a:fld>
            <a:endParaRPr lang="en-AU"/>
          </a:p>
        </p:txBody>
      </p:sp>
    </p:spTree>
    <p:extLst>
      <p:ext uri="{BB962C8B-B14F-4D97-AF65-F5344CB8AC3E}">
        <p14:creationId xmlns:p14="http://schemas.microsoft.com/office/powerpoint/2010/main" val="24425845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Lst>
          </p:cNvPr>
          <p:cNvSpPr/>
          <p:nvPr userDrawn="1"/>
        </p:nvSpPr>
        <p:spPr>
          <a:xfrm>
            <a:off x="-1" y="3924000"/>
            <a:ext cx="12192001" cy="156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2" name="Title 1"/>
          <p:cNvSpPr>
            <a:spLocks noGrp="1"/>
          </p:cNvSpPr>
          <p:nvPr>
            <p:ph type="ctrTitle"/>
          </p:nvPr>
        </p:nvSpPr>
        <p:spPr>
          <a:xfrm>
            <a:off x="360000" y="360000"/>
            <a:ext cx="10741897" cy="2387600"/>
          </a:xfrm>
          <a:ln>
            <a:noFill/>
          </a:ln>
        </p:spPr>
        <p:txBody>
          <a:bodyPr anchor="t">
            <a:normAutofit/>
          </a:bodyPr>
          <a:lstStyle>
            <a:lvl1pPr algn="l">
              <a:lnSpc>
                <a:spcPct val="90000"/>
              </a:lnSpc>
              <a:defRPr sz="4800">
                <a:solidFill>
                  <a:schemeClr val="bg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p:nvPr>
        </p:nvSpPr>
        <p:spPr>
          <a:xfrm>
            <a:off x="360000" y="4284000"/>
            <a:ext cx="27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1089858"/>
          </a:xfrm>
        </p:spPr>
        <p:txBody>
          <a:bodyPr>
            <a:noAutofit/>
          </a:bodyPr>
          <a:lstStyle>
            <a:lvl1pPr>
              <a:spcAft>
                <a:spcPts val="0"/>
              </a:spcAft>
              <a:defRPr sz="1600" b="0">
                <a:solidFill>
                  <a:schemeClr val="bg1"/>
                </a:solidFill>
                <a:latin typeface="Public Sans SemiBold" pitchFamily="2" charset="0"/>
              </a:defRPr>
            </a:lvl1pPr>
            <a:lvl2pPr>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p:nvPr>
        </p:nvSpPr>
        <p:spPr>
          <a:xfrm>
            <a:off x="9072000" y="4284000"/>
            <a:ext cx="2700000" cy="1089858"/>
          </a:xfrm>
        </p:spPr>
        <p:txBody>
          <a:bodyPr>
            <a:noAutofit/>
          </a:bodyPr>
          <a:lstStyle>
            <a:lvl1pP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p:txBody>
      </p:sp>
      <p:cxnSp>
        <p:nvCxnSpPr>
          <p:cNvPr id="18" name="Straight Connector 17">
            <a:extLst>
              <a:ext uri="{FF2B5EF4-FFF2-40B4-BE49-F238E27FC236}">
                <a16:creationId xmlns:a16="http://schemas.microsoft.com/office/drawing/2014/main" id="{89B807B7-CC07-4C79-849F-41D584D6BBC7}"/>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9072000" y="4104000"/>
            <a:ext cx="270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2697" y="5782307"/>
            <a:ext cx="749303" cy="815343"/>
          </a:xfrm>
          <a:prstGeom prst="rect">
            <a:avLst/>
          </a:prstGeom>
        </p:spPr>
      </p:pic>
      <p:sp>
        <p:nvSpPr>
          <p:cNvPr id="12" name="Footer Placeholder 3">
            <a:extLst>
              <a:ext uri="{FF2B5EF4-FFF2-40B4-BE49-F238E27FC236}">
                <a16:creationId xmlns:a16="http://schemas.microsoft.com/office/drawing/2014/main" id="{9B00EB87-5450-40DB-901C-946150BBCCA4}"/>
              </a:ext>
            </a:extLst>
          </p:cNvPr>
          <p:cNvSpPr>
            <a:spLocks noGrp="1"/>
          </p:cNvSpPr>
          <p:nvPr>
            <p:ph type="ftr" sz="quarter" idx="13"/>
          </p:nvPr>
        </p:nvSpPr>
        <p:spPr>
          <a:xfrm>
            <a:off x="360000" y="6444000"/>
            <a:ext cx="6720000" cy="252000"/>
          </a:xfrm>
        </p:spPr>
        <p:txBody>
          <a:bodyPr/>
          <a:lstStyle/>
          <a:p>
            <a:r>
              <a:rPr lang="en-US"/>
              <a:t>Department of Customer Service</a:t>
            </a:r>
            <a:endParaRPr lang="en-AU"/>
          </a:p>
        </p:txBody>
      </p:sp>
    </p:spTree>
    <p:extLst>
      <p:ext uri="{BB962C8B-B14F-4D97-AF65-F5344CB8AC3E}">
        <p14:creationId xmlns:p14="http://schemas.microsoft.com/office/powerpoint/2010/main" val="356856507"/>
      </p:ext>
    </p:extLst>
  </p:cSld>
  <p:clrMapOvr>
    <a:masterClrMapping/>
  </p:clrMapOvr>
  <p:extLst>
    <p:ext uri="{DCECCB84-F9BA-43D5-87BE-67443E8EF086}">
      <p15:sldGuideLst xmlns:p15="http://schemas.microsoft.com/office/powerpoint/2012/main">
        <p15:guide id="1" orient="horz" pos="4156"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60000" y="1800000"/>
            <a:ext cx="11473200" cy="4351339"/>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Department of Customer Service</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ABACDD-EEA1-4D7E-AF09-D231DF0AC4BA}"/>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72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box and 2 Column Content box">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3" name="Content Placeholder 2"/>
          <p:cNvSpPr>
            <a:spLocks noGrp="1"/>
          </p:cNvSpPr>
          <p:nvPr>
            <p:ph idx="1"/>
          </p:nvPr>
        </p:nvSpPr>
        <p:spPr>
          <a:xfrm>
            <a:off x="5220000" y="2340000"/>
            <a:ext cx="6612000" cy="3960000"/>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Department of Customer Service</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40000"/>
            <a:ext cx="468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69994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pullout text and capt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a:cxnSpLocks/>
          </p:cNvCxnSpPr>
          <p:nvPr userDrawn="1"/>
        </p:nvCxnSpPr>
        <p:spPr>
          <a:xfrm>
            <a:off x="5220000" y="1800225"/>
            <a:ext cx="0" cy="4535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516D7771-B92C-4B57-B3D3-8B15F5B9689C}"/>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78588" cy="4185578"/>
          </a:xfrm>
        </p:spPr>
        <p:txBody>
          <a:bodyPr>
            <a:normAutofit/>
          </a:bodyPr>
          <a:lstStyle>
            <a:lvl1pPr>
              <a:defRPr sz="36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26425"/>
            <a:ext cx="3567113" cy="409575"/>
          </a:xfrm>
        </p:spPr>
        <p:txBody>
          <a:bodyPr anchor="b">
            <a:normAutofit/>
          </a:bodyPr>
          <a:lstStyle>
            <a:lvl1pPr>
              <a:defRPr sz="1200">
                <a:latin typeface="+mn-lt"/>
              </a:defRPr>
            </a:lvl1pPr>
          </a:lstStyle>
          <a:p>
            <a:pPr lvl="0"/>
            <a:r>
              <a:rPr lang="en-US"/>
              <a:t>Image caption</a:t>
            </a:r>
            <a:endParaRPr lang="en-AU"/>
          </a:p>
        </p:txBody>
      </p:sp>
    </p:spTree>
    <p:extLst>
      <p:ext uri="{BB962C8B-B14F-4D97-AF65-F5344CB8AC3E}">
        <p14:creationId xmlns:p14="http://schemas.microsoft.com/office/powerpoint/2010/main" val="889342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0000" y="1800000"/>
            <a:ext cx="5616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6000" y="1800000"/>
            <a:ext cx="5616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Department of Customer Service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379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low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sz="half" idx="1"/>
          </p:nvPr>
        </p:nvSpPr>
        <p:spPr>
          <a:xfrm>
            <a:off x="360000"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6002"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a:solidFill>
                  <a:schemeClr val="bg2"/>
                </a:solidFill>
              </a:defRPr>
            </a:lvl1pPr>
          </a:lstStyle>
          <a:p>
            <a:r>
              <a:rPr lang="en-US"/>
              <a:t>Department of Customer Service</a:t>
            </a:r>
            <a:endParaRPr lang="en-AU"/>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276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heading, two column text and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Lst>
          </p:cNvPr>
          <p:cNvSpPr/>
          <p:nvPr userDrawn="1"/>
        </p:nvSpPr>
        <p:spPr>
          <a:xfrm>
            <a:off x="0" y="0"/>
            <a:ext cx="12192000" cy="6858000"/>
          </a:xfrm>
          <a:prstGeom prst="rect">
            <a:avLst/>
          </a:prstGeom>
          <a:solidFill>
            <a:srgbClr val="F3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8136000" y="1748331"/>
            <a:ext cx="3672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Department of Customer Service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772000"/>
            <a:ext cx="7560000" cy="3314895"/>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49600"/>
            <a:ext cx="7560000" cy="900000"/>
          </a:xfrm>
        </p:spPr>
        <p:txBody>
          <a:bodyPr/>
          <a:lstStyle>
            <a:lvl1pPr>
              <a:defRPr/>
            </a:lvl1pPr>
          </a:lstStyle>
          <a:p>
            <a:pPr lvl="0"/>
            <a:r>
              <a:rPr lang="en-US"/>
              <a:t>Subheading</a:t>
            </a:r>
            <a:endParaRPr lang="en-AU"/>
          </a:p>
        </p:txBody>
      </p:sp>
      <p:pic>
        <p:nvPicPr>
          <p:cNvPr id="12" name="Picture 11">
            <a:extLst>
              <a:ext uri="{FF2B5EF4-FFF2-40B4-BE49-F238E27FC236}">
                <a16:creationId xmlns:a16="http://schemas.microsoft.com/office/drawing/2014/main" id="{2F79FF34-E700-48B3-9129-EB64DD6F10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2394264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heading box with three column text box and image box">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2"/>
              </a:solidFill>
            </a:endParaRPr>
          </a:p>
        </p:txBody>
      </p:sp>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6" name="Footer Placeholder 5"/>
          <p:cNvSpPr>
            <a:spLocks noGrp="1"/>
          </p:cNvSpPr>
          <p:nvPr>
            <p:ph type="ftr" sz="quarter" idx="11"/>
          </p:nvPr>
        </p:nvSpPr>
        <p:spPr>
          <a:xfrm>
            <a:off x="360000" y="6444000"/>
            <a:ext cx="6720000" cy="252000"/>
          </a:xfrm>
        </p:spPr>
        <p:txBody>
          <a:bodyPr/>
          <a:lstStyle>
            <a:lvl1pPr>
              <a:defRPr>
                <a:solidFill>
                  <a:schemeClr val="bg2"/>
                </a:solidFill>
              </a:defRPr>
            </a:lvl1pPr>
          </a:lstStyle>
          <a:p>
            <a:r>
              <a:rPr lang="en-US"/>
              <a:t>Department of Customer Service</a:t>
            </a:r>
            <a:endParaRPr lang="en-AU"/>
          </a:p>
        </p:txBody>
      </p:sp>
      <p:sp>
        <p:nvSpPr>
          <p:cNvPr id="7" name="Slide Number Placeholder 6"/>
          <p:cNvSpPr>
            <a:spLocks noGrp="1"/>
          </p:cNvSpPr>
          <p:nvPr>
            <p:ph type="sldNum" sz="quarter" idx="12"/>
          </p:nvPr>
        </p:nvSpPr>
        <p:spPr>
          <a:xfrm>
            <a:off x="11317458" y="6516000"/>
            <a:ext cx="490542" cy="180000"/>
          </a:xfrm>
        </p:spPr>
        <p:txBody>
          <a:bodyPr/>
          <a:lstStyle>
            <a:lvl1pPr>
              <a:defRPr>
                <a:solidFill>
                  <a:schemeClr val="bg2"/>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2160000"/>
            <a:ext cx="11473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1"/>
            <a:ext cx="8532000" cy="2499670"/>
          </a:xfrm>
        </p:spPr>
        <p:txBody>
          <a:bodyPr numCol="3" spcCol="18000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a:solidFill>
                  <a:schemeClr val="bg2"/>
                </a:solidFill>
              </a:defRPr>
            </a:lvl1pPr>
          </a:lstStyle>
          <a:p>
            <a:pPr lvl="0"/>
            <a:r>
              <a:rPr lang="en-US"/>
              <a:t>Subheading</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bg2"/>
                </a:solidFill>
              </a:defRPr>
            </a:lvl1pPr>
          </a:lstStyle>
          <a:p>
            <a:r>
              <a:rPr lang="en-US"/>
              <a:t>Click icon to add picture</a:t>
            </a:r>
            <a:endParaRPr lang="en-AU"/>
          </a:p>
        </p:txBody>
      </p:sp>
      <p:pic>
        <p:nvPicPr>
          <p:cNvPr id="12" name="Picture 11">
            <a:extLst>
              <a:ext uri="{FF2B5EF4-FFF2-40B4-BE49-F238E27FC236}">
                <a16:creationId xmlns:a16="http://schemas.microsoft.com/office/drawing/2014/main" id="{B1FB6CEC-BF4E-4B7E-BF6A-CACDC5381E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2887899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with caption at right over text box">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a:t>Click to edit Master title style</a:t>
            </a:r>
          </a:p>
        </p:txBody>
      </p:sp>
      <p:sp>
        <p:nvSpPr>
          <p:cNvPr id="6" name="Footer Placeholder 5"/>
          <p:cNvSpPr>
            <a:spLocks noGrp="1"/>
          </p:cNvSpPr>
          <p:nvPr>
            <p:ph type="ftr" sz="quarter" idx="11"/>
          </p:nvPr>
        </p:nvSpPr>
        <p:spPr/>
        <p:txBody>
          <a:bodyPr/>
          <a:lstStyle/>
          <a:p>
            <a:r>
              <a:rPr lang="en-US"/>
              <a:t>Department of Customer Service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a:cxnSpLocks/>
          </p:cNvCxnSpPr>
          <p:nvPr userDrawn="1"/>
        </p:nvCxnSpPr>
        <p:spPr>
          <a:xfrm>
            <a:off x="6192000" y="1576800"/>
            <a:ext cx="5658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2000"/>
            <a:ext cx="5639998" cy="3314895"/>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9087729" y="1749600"/>
            <a:ext cx="2744268" cy="900000"/>
          </a:xfrm>
        </p:spPr>
        <p:txBody>
          <a:bodyPr>
            <a:normAutofit/>
          </a:bodyPr>
          <a:lstStyle>
            <a:lvl1pPr>
              <a:defRPr sz="1000">
                <a:latin typeface="+mn-lt"/>
              </a:defRPr>
            </a:lvl1pPr>
          </a:lstStyle>
          <a:p>
            <a:pPr lvl="0"/>
            <a:r>
              <a:rPr lang="en-US"/>
              <a:t>Caption</a:t>
            </a:r>
            <a:endParaRPr lang="en-AU"/>
          </a:p>
        </p:txBody>
      </p:sp>
      <p:cxnSp>
        <p:nvCxnSpPr>
          <p:cNvPr id="15" name="Straight Connector 14">
            <a:extLst>
              <a:ext uri="{FF2B5EF4-FFF2-40B4-BE49-F238E27FC236}">
                <a16:creationId xmlns:a16="http://schemas.microsoft.com/office/drawing/2014/main" id="{D55E9072-3A33-4C6D-A549-4A012107B65C}"/>
              </a:ext>
            </a:extLst>
          </p:cNvPr>
          <p:cNvCxnSpPr>
            <a:cxnSpLocks/>
          </p:cNvCxnSpPr>
          <p:nvPr userDrawn="1"/>
        </p:nvCxnSpPr>
        <p:spPr>
          <a:xfrm>
            <a:off x="6192000" y="6289476"/>
            <a:ext cx="5658798"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0AA01239-4425-4D06-9E14-E14F3426FB3F}"/>
              </a:ext>
            </a:extLst>
          </p:cNvPr>
          <p:cNvSpPr>
            <a:spLocks noGrp="1"/>
          </p:cNvSpPr>
          <p:nvPr>
            <p:ph type="pic" sz="quarter" idx="15"/>
          </p:nvPr>
        </p:nvSpPr>
        <p:spPr>
          <a:xfrm>
            <a:off x="0" y="1576800"/>
            <a:ext cx="5976000" cy="4716000"/>
          </a:xfrm>
        </p:spPr>
        <p:txBody>
          <a:bodyPr/>
          <a:lstStyle/>
          <a:p>
            <a:r>
              <a:rPr lang="en-US"/>
              <a:t>Click icon to add picture</a:t>
            </a:r>
            <a:endParaRPr lang="en-AU"/>
          </a:p>
        </p:txBody>
      </p:sp>
    </p:spTree>
    <p:extLst>
      <p:ext uri="{BB962C8B-B14F-4D97-AF65-F5344CB8AC3E}">
        <p14:creationId xmlns:p14="http://schemas.microsoft.com/office/powerpoint/2010/main" val="4225097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2520000" cy="1009652"/>
          </a:xfrm>
        </p:spPr>
        <p:txBody>
          <a:bodyPr>
            <a:normAutofit/>
          </a:bodyPr>
          <a:lstStyle>
            <a:lvl1pPr>
              <a:defRPr sz="1600">
                <a:latin typeface="Public Sans SemiBold" pitchFamily="2" charset="0"/>
              </a:defRPr>
            </a:lvl1pPr>
          </a:lstStyle>
          <a:p>
            <a:r>
              <a:rPr lang="en-US"/>
              <a:t>Click to edit Master title style</a:t>
            </a:r>
          </a:p>
        </p:txBody>
      </p:sp>
      <p:sp>
        <p:nvSpPr>
          <p:cNvPr id="6" name="Footer Placeholder 5"/>
          <p:cNvSpPr>
            <a:spLocks noGrp="1"/>
          </p:cNvSpPr>
          <p:nvPr>
            <p:ph type="ftr" sz="quarter" idx="11"/>
          </p:nvPr>
        </p:nvSpPr>
        <p:spPr/>
        <p:txBody>
          <a:bodyPr/>
          <a:lstStyle/>
          <a:p>
            <a:r>
              <a:rPr lang="en-US"/>
              <a:t>Department of Customer Service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726895"/>
          </a:xfrm>
        </p:spPr>
        <p:txBody>
          <a:bodyPr numCol="1" spcCol="180000"/>
          <a:lstStyle>
            <a:lvl1pPr>
              <a:defRPr sz="3600"/>
            </a:lvl1pPr>
            <a:lvl2pPr>
              <a:defRPr sz="1800">
                <a:latin typeface="+mn-lt"/>
              </a:defRPr>
            </a:lvl2pPr>
          </a:lstStyle>
          <a:p>
            <a:pPr lvl="0"/>
            <a:r>
              <a:rPr lang="en-US"/>
              <a:t>Click to edit Master text styles</a:t>
            </a:r>
          </a:p>
          <a:p>
            <a:pPr lvl="1"/>
            <a:r>
              <a:rPr lang="en-US"/>
              <a:t>Second level</a:t>
            </a:r>
          </a:p>
        </p:txBody>
      </p:sp>
      <p:cxnSp>
        <p:nvCxnSpPr>
          <p:cNvPr id="12" name="Straight Connector 11">
            <a:extLst>
              <a:ext uri="{FF2B5EF4-FFF2-40B4-BE49-F238E27FC236}">
                <a16:creationId xmlns:a16="http://schemas.microsoft.com/office/drawing/2014/main" id="{80B8F80F-22E3-47D7-8D99-80BFFDFB35CD}"/>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738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text above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Lst>
          </p:cNvPr>
          <p:cNvSpPr/>
          <p:nvPr userDrawn="1"/>
        </p:nvSpPr>
        <p:spPr>
          <a:xfrm>
            <a:off x="0" y="1602000"/>
            <a:ext cx="12192000" cy="525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59999" y="360000"/>
            <a:ext cx="7560000" cy="1009652"/>
          </a:xfrm>
        </p:spPr>
        <p:txBody>
          <a:bodyPr numCol="2" spcCol="180000">
            <a:normAutofit/>
          </a:bodyPr>
          <a:lstStyle>
            <a:lvl1pPr>
              <a:defRPr sz="1800">
                <a:latin typeface="+mj-lt"/>
              </a:defRPr>
            </a:lvl1pPr>
          </a:lstStyle>
          <a:p>
            <a:r>
              <a:rPr lang="en-US"/>
              <a:t>Click to edit Master title style</a:t>
            </a:r>
          </a:p>
        </p:txBody>
      </p:sp>
      <p:sp>
        <p:nvSpPr>
          <p:cNvPr id="6" name="Footer Placeholder 5"/>
          <p:cNvSpPr>
            <a:spLocks noGrp="1"/>
          </p:cNvSpPr>
          <p:nvPr>
            <p:ph type="ftr" sz="quarter" idx="11"/>
          </p:nvPr>
        </p:nvSpPr>
        <p:spPr/>
        <p:txBody>
          <a:bodyPr/>
          <a:lstStyle/>
          <a:p>
            <a:r>
              <a:rPr lang="en-US"/>
              <a:t>Department of Customer Service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9F21707E-ED45-4C2A-9328-C747C8E2B09F}"/>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8AB6FE45-2247-43AE-AFB0-3C1EC574D8FA}"/>
              </a:ext>
            </a:extLst>
          </p:cNvPr>
          <p:cNvSpPr>
            <a:spLocks noGrp="1"/>
          </p:cNvSpPr>
          <p:nvPr>
            <p:ph type="pic" sz="quarter" idx="13"/>
          </p:nvPr>
        </p:nvSpPr>
        <p:spPr>
          <a:xfrm>
            <a:off x="1857000" y="1611825"/>
            <a:ext cx="8478000" cy="4688175"/>
          </a:xfrm>
        </p:spPr>
        <p:txBody>
          <a:bodyPr/>
          <a:lstStyle/>
          <a:p>
            <a:r>
              <a:rPr lang="en-US"/>
              <a:t>Click icon to add picture</a:t>
            </a:r>
            <a:endParaRPr lang="en-AU"/>
          </a:p>
        </p:txBody>
      </p:sp>
    </p:spTree>
    <p:extLst>
      <p:ext uri="{BB962C8B-B14F-4D97-AF65-F5344CB8AC3E}">
        <p14:creationId xmlns:p14="http://schemas.microsoft.com/office/powerpoint/2010/main" val="18488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1" y="0"/>
            <a:ext cx="3060000" cy="6858000"/>
          </a:xfrm>
        </p:spPr>
        <p:txBody>
          <a:bodyPr/>
          <a:lstStyle/>
          <a:p>
            <a:r>
              <a:rPr lang="en-US"/>
              <a:t>Click icon to add picture</a:t>
            </a:r>
            <a:endParaRPr lang="en-AU"/>
          </a:p>
        </p:txBody>
      </p:sp>
      <p:sp>
        <p:nvSpPr>
          <p:cNvPr id="4" name="Rectangle 3">
            <a:extLst>
              <a:ext uri="{FF2B5EF4-FFF2-40B4-BE49-F238E27FC236}">
                <a16:creationId xmlns:a16="http://schemas.microsoft.com/office/drawing/2014/main" id="{E57A2D9F-61E4-43DD-AEE4-7DB03212C80F}"/>
              </a:ext>
            </a:extLst>
          </p:cNvPr>
          <p:cNvSpPr/>
          <p:nvPr userDrawn="1"/>
        </p:nvSpPr>
        <p:spPr>
          <a:xfrm>
            <a:off x="3060000" y="0"/>
            <a:ext cx="777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2" name="Title 1"/>
          <p:cNvSpPr>
            <a:spLocks noGrp="1"/>
          </p:cNvSpPr>
          <p:nvPr>
            <p:ph type="ctrTitle" hasCustomPrompt="1"/>
          </p:nvPr>
        </p:nvSpPr>
        <p:spPr>
          <a:xfrm>
            <a:off x="3599998" y="359999"/>
            <a:ext cx="6964836" cy="2917763"/>
          </a:xfrm>
          <a:ln>
            <a:noFill/>
          </a:ln>
        </p:spPr>
        <p:txBody>
          <a:bodyPr anchor="t">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9" y="3698973"/>
            <a:ext cx="5135997" cy="1176813"/>
          </a:xfrm>
        </p:spPr>
        <p:txBody>
          <a:bodyPr anchor="b">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600000" y="5235785"/>
            <a:ext cx="3600000" cy="558001"/>
          </a:xfrm>
        </p:spPr>
        <p:txBody>
          <a:bodyPr>
            <a:noAutofit/>
          </a:bodyPr>
          <a:lstStyle>
            <a:lvl1pPr>
              <a:lnSpc>
                <a:spcPct val="100000"/>
              </a:lnSpc>
              <a:spcAft>
                <a:spcPts val="0"/>
              </a:spcAft>
              <a:defRPr sz="1600" b="0">
                <a:solidFill>
                  <a:schemeClr val="bg1"/>
                </a:solidFill>
                <a:latin typeface="Public Sans SemiBold"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7864834" y="5685565"/>
            <a:ext cx="2700000" cy="744977"/>
          </a:xfrm>
        </p:spPr>
        <p:txBody>
          <a:bodyPr anchor="b">
            <a:noAutofit/>
          </a:bodyPr>
          <a:lstStyle>
            <a:lvl1pPr algn="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3456000" y="441325"/>
            <a:ext cx="0" cy="594042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3">
            <a:extLst>
              <a:ext uri="{FF2B5EF4-FFF2-40B4-BE49-F238E27FC236}">
                <a16:creationId xmlns:a16="http://schemas.microsoft.com/office/drawing/2014/main" id="{680BB8B8-8888-440C-8546-A6C022B132D8}"/>
              </a:ext>
            </a:extLst>
          </p:cNvPr>
          <p:cNvSpPr>
            <a:spLocks noGrp="1"/>
          </p:cNvSpPr>
          <p:nvPr>
            <p:ph type="ftr" sz="quarter" idx="14"/>
          </p:nvPr>
        </p:nvSpPr>
        <p:spPr>
          <a:xfrm>
            <a:off x="3607878" y="6177891"/>
            <a:ext cx="6720000" cy="252000"/>
          </a:xfrm>
        </p:spPr>
        <p:txBody>
          <a:bodyPr/>
          <a:lstStyle>
            <a:lvl1pPr>
              <a:defRPr>
                <a:solidFill>
                  <a:schemeClr val="bg1"/>
                </a:solidFill>
              </a:defRPr>
            </a:lvl1pPr>
          </a:lstStyle>
          <a:p>
            <a:r>
              <a:rPr lang="en-US"/>
              <a:t>Department of Customer Service</a:t>
            </a:r>
            <a:endParaRPr lang="en-AU"/>
          </a:p>
        </p:txBody>
      </p:sp>
    </p:spTree>
    <p:extLst>
      <p:ext uri="{BB962C8B-B14F-4D97-AF65-F5344CB8AC3E}">
        <p14:creationId xmlns:p14="http://schemas.microsoft.com/office/powerpoint/2010/main" val="417218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78" userDrawn="1">
          <p15:clr>
            <a:srgbClr val="FBAE40"/>
          </p15:clr>
        </p15:guide>
        <p15:guide id="4" orient="horz" pos="40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box with 4 quadran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E5D367-3ECD-4D95-8593-6E37E7633C61}"/>
              </a:ext>
            </a:extLst>
          </p:cNvPr>
          <p:cNvSpPr/>
          <p:nvPr userDrawn="1"/>
        </p:nvSpPr>
        <p:spPr>
          <a:xfrm>
            <a:off x="0" y="1584000"/>
            <a:ext cx="12192000" cy="525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p:txBody>
          <a:bodyPr/>
          <a:lstStyle/>
          <a:p>
            <a:r>
              <a:rPr lang="en-US"/>
              <a:t>Department of Customer Service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D30AEF18-0048-410F-AB0A-6EBF9EE73C5F}"/>
              </a:ext>
            </a:extLst>
          </p:cNvPr>
          <p:cNvSpPr>
            <a:spLocks noGrp="1"/>
          </p:cNvSpPr>
          <p:nvPr>
            <p:ph type="body" sz="quarter" idx="13"/>
          </p:nvPr>
        </p:nvSpPr>
        <p:spPr>
          <a:xfrm>
            <a:off x="360363" y="1728000"/>
            <a:ext cx="2736000" cy="44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ext Placeholder 13">
            <a:extLst>
              <a:ext uri="{FF2B5EF4-FFF2-40B4-BE49-F238E27FC236}">
                <a16:creationId xmlns:a16="http://schemas.microsoft.com/office/drawing/2014/main" id="{79CE6DB5-6EC9-4FCA-8E33-1569637E9BA3}"/>
              </a:ext>
            </a:extLst>
          </p:cNvPr>
          <p:cNvSpPr>
            <a:spLocks noGrp="1"/>
          </p:cNvSpPr>
          <p:nvPr>
            <p:ph type="body" sz="quarter" idx="14"/>
          </p:nvPr>
        </p:nvSpPr>
        <p:spPr>
          <a:xfrm>
            <a:off x="3422345" y="1728788"/>
            <a:ext cx="1944000" cy="2016000"/>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13">
            <a:extLst>
              <a:ext uri="{FF2B5EF4-FFF2-40B4-BE49-F238E27FC236}">
                <a16:creationId xmlns:a16="http://schemas.microsoft.com/office/drawing/2014/main" id="{6A0EE890-674F-4513-9B6E-9E8A4D4EE23B}"/>
              </a:ext>
            </a:extLst>
          </p:cNvPr>
          <p:cNvSpPr>
            <a:spLocks noGrp="1"/>
          </p:cNvSpPr>
          <p:nvPr>
            <p:ph type="body" sz="quarter" idx="15"/>
          </p:nvPr>
        </p:nvSpPr>
        <p:spPr>
          <a:xfrm>
            <a:off x="3420000" y="4120295"/>
            <a:ext cx="1944000" cy="2016000"/>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8" name="Straight Connector 17">
            <a:extLst>
              <a:ext uri="{FF2B5EF4-FFF2-40B4-BE49-F238E27FC236}">
                <a16:creationId xmlns:a16="http://schemas.microsoft.com/office/drawing/2014/main" id="{DE5F3C85-5357-43EC-A1C1-36604BBB1AF2}"/>
              </a:ext>
            </a:extLst>
          </p:cNvPr>
          <p:cNvCxnSpPr/>
          <p:nvPr userDrawn="1"/>
        </p:nvCxnSpPr>
        <p:spPr>
          <a:xfrm>
            <a:off x="3259354"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057F61-0899-4B7C-BD2B-3738152A2B7E}"/>
              </a:ext>
            </a:extLst>
          </p:cNvPr>
          <p:cNvCxnSpPr>
            <a:cxnSpLocks/>
          </p:cNvCxnSpPr>
          <p:nvPr userDrawn="1"/>
        </p:nvCxnSpPr>
        <p:spPr>
          <a:xfrm flipH="1">
            <a:off x="3420000" y="3929035"/>
            <a:ext cx="19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C90CB6B-A391-4BF9-8C5A-B72CA862E5A9}"/>
              </a:ext>
            </a:extLst>
          </p:cNvPr>
          <p:cNvCxnSpPr/>
          <p:nvPr userDrawn="1"/>
        </p:nvCxnSpPr>
        <p:spPr>
          <a:xfrm>
            <a:off x="5529336"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242911-8827-4F09-B4C0-F5B40262A31E}"/>
              </a:ext>
            </a:extLst>
          </p:cNvPr>
          <p:cNvCxnSpPr/>
          <p:nvPr userDrawn="1"/>
        </p:nvCxnSpPr>
        <p:spPr>
          <a:xfrm>
            <a:off x="8375318"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ontent Placeholder 26">
            <a:extLst>
              <a:ext uri="{FF2B5EF4-FFF2-40B4-BE49-F238E27FC236}">
                <a16:creationId xmlns:a16="http://schemas.microsoft.com/office/drawing/2014/main" id="{9F3CABFF-021D-4DB0-B816-0E2C407AA396}"/>
              </a:ext>
            </a:extLst>
          </p:cNvPr>
          <p:cNvSpPr>
            <a:spLocks noGrp="1"/>
          </p:cNvSpPr>
          <p:nvPr>
            <p:ph sz="quarter" idx="16"/>
          </p:nvPr>
        </p:nvSpPr>
        <p:spPr>
          <a:xfrm>
            <a:off x="5692327" y="2103123"/>
            <a:ext cx="2520000" cy="405320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Content Placeholder 26">
            <a:extLst>
              <a:ext uri="{FF2B5EF4-FFF2-40B4-BE49-F238E27FC236}">
                <a16:creationId xmlns:a16="http://schemas.microsoft.com/office/drawing/2014/main" id="{F3D2FA77-52F3-471B-A291-EED89A0DE685}"/>
              </a:ext>
            </a:extLst>
          </p:cNvPr>
          <p:cNvSpPr>
            <a:spLocks noGrp="1"/>
          </p:cNvSpPr>
          <p:nvPr>
            <p:ph sz="quarter" idx="17"/>
          </p:nvPr>
        </p:nvSpPr>
        <p:spPr>
          <a:xfrm>
            <a:off x="8538308" y="2103123"/>
            <a:ext cx="3269692" cy="405320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Picture Placeholder 29">
            <a:extLst>
              <a:ext uri="{FF2B5EF4-FFF2-40B4-BE49-F238E27FC236}">
                <a16:creationId xmlns:a16="http://schemas.microsoft.com/office/drawing/2014/main" id="{EA4CE82D-B1F3-42D5-BFC4-5FF9241B02D7}"/>
              </a:ext>
            </a:extLst>
          </p:cNvPr>
          <p:cNvSpPr>
            <a:spLocks noGrp="1"/>
          </p:cNvSpPr>
          <p:nvPr>
            <p:ph type="pic" sz="quarter" idx="18"/>
          </p:nvPr>
        </p:nvSpPr>
        <p:spPr>
          <a:xfrm>
            <a:off x="3944345" y="2286788"/>
            <a:ext cx="900000" cy="900000"/>
          </a:xfrm>
        </p:spPr>
        <p:txBody>
          <a:bodyPr/>
          <a:lstStyle/>
          <a:p>
            <a:r>
              <a:rPr lang="en-US"/>
              <a:t>Click icon to add picture</a:t>
            </a:r>
            <a:endParaRPr lang="en-AU"/>
          </a:p>
        </p:txBody>
      </p:sp>
      <p:sp>
        <p:nvSpPr>
          <p:cNvPr id="31" name="Picture Placeholder 29">
            <a:extLst>
              <a:ext uri="{FF2B5EF4-FFF2-40B4-BE49-F238E27FC236}">
                <a16:creationId xmlns:a16="http://schemas.microsoft.com/office/drawing/2014/main" id="{FD821410-29F3-4DF7-B1BB-8609C9096EE2}"/>
              </a:ext>
            </a:extLst>
          </p:cNvPr>
          <p:cNvSpPr>
            <a:spLocks noGrp="1"/>
          </p:cNvSpPr>
          <p:nvPr>
            <p:ph type="pic" sz="quarter" idx="19"/>
          </p:nvPr>
        </p:nvSpPr>
        <p:spPr>
          <a:xfrm>
            <a:off x="3942000" y="4678295"/>
            <a:ext cx="900000" cy="900000"/>
          </a:xfrm>
        </p:spPr>
        <p:txBody>
          <a:bodyPr/>
          <a:lstStyle/>
          <a:p>
            <a:r>
              <a:rPr lang="en-US"/>
              <a:t>Click icon to add picture</a:t>
            </a:r>
            <a:endParaRPr lang="en-AU"/>
          </a:p>
        </p:txBody>
      </p:sp>
      <p:sp>
        <p:nvSpPr>
          <p:cNvPr id="32" name="Text Placeholder 13">
            <a:extLst>
              <a:ext uri="{FF2B5EF4-FFF2-40B4-BE49-F238E27FC236}">
                <a16:creationId xmlns:a16="http://schemas.microsoft.com/office/drawing/2014/main" id="{77997327-1253-41DB-B0DD-0A414715E932}"/>
              </a:ext>
            </a:extLst>
          </p:cNvPr>
          <p:cNvSpPr>
            <a:spLocks noGrp="1"/>
          </p:cNvSpPr>
          <p:nvPr>
            <p:ph type="body" sz="quarter" idx="20" hasCustomPrompt="1"/>
          </p:nvPr>
        </p:nvSpPr>
        <p:spPr>
          <a:xfrm>
            <a:off x="5687236" y="1728788"/>
            <a:ext cx="2520000"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sp>
        <p:nvSpPr>
          <p:cNvPr id="33" name="Text Placeholder 13">
            <a:extLst>
              <a:ext uri="{FF2B5EF4-FFF2-40B4-BE49-F238E27FC236}">
                <a16:creationId xmlns:a16="http://schemas.microsoft.com/office/drawing/2014/main" id="{6A7A3DE4-B76A-4DA3-9340-FFAA6B8830A0}"/>
              </a:ext>
            </a:extLst>
          </p:cNvPr>
          <p:cNvSpPr>
            <a:spLocks noGrp="1"/>
          </p:cNvSpPr>
          <p:nvPr>
            <p:ph type="body" sz="quarter" idx="21" hasCustomPrompt="1"/>
          </p:nvPr>
        </p:nvSpPr>
        <p:spPr>
          <a:xfrm>
            <a:off x="8528459" y="1728788"/>
            <a:ext cx="3303177"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spTree>
    <p:extLst>
      <p:ext uri="{BB962C8B-B14F-4D97-AF65-F5344CB8AC3E}">
        <p14:creationId xmlns:p14="http://schemas.microsoft.com/office/powerpoint/2010/main" val="309136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531360" cy="100965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sz="half" idx="1"/>
          </p:nvPr>
        </p:nvSpPr>
        <p:spPr>
          <a:xfrm>
            <a:off x="7127999" y="1728000"/>
            <a:ext cx="4679995" cy="22216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28000" y="4093697"/>
            <a:ext cx="4679994" cy="194837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Department of Customer Service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360000"/>
            <a:ext cx="0" cy="59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1EC6F40-A8A0-4128-90D0-E467B30278DC}"/>
              </a:ext>
            </a:extLst>
          </p:cNvPr>
          <p:cNvSpPr>
            <a:spLocks noGrp="1"/>
          </p:cNvSpPr>
          <p:nvPr>
            <p:ph type="pic" sz="quarter" idx="13"/>
          </p:nvPr>
        </p:nvSpPr>
        <p:spPr>
          <a:xfrm>
            <a:off x="539750" y="1728788"/>
            <a:ext cx="6229350" cy="4536000"/>
          </a:xfrm>
        </p:spPr>
        <p:txBody>
          <a:bodyPr/>
          <a:lstStyle/>
          <a:p>
            <a:r>
              <a:rPr lang="en-US"/>
              <a:t>Click icon to add picture</a:t>
            </a:r>
            <a:endParaRPr lang="en-AU"/>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9" y="6173999"/>
            <a:ext cx="4703999" cy="180000"/>
          </a:xfrm>
        </p:spPr>
        <p:txBody>
          <a:bodyPr>
            <a:normAutofit/>
          </a:bodyPr>
          <a:lstStyle>
            <a:lvl1pPr>
              <a:defRPr sz="1000">
                <a:latin typeface="+mn-lt"/>
              </a:defRPr>
            </a:lvl1pPr>
          </a:lstStyle>
          <a:p>
            <a:pPr lvl="0"/>
            <a:r>
              <a:rPr lang="en-US"/>
              <a:t>Figure</a:t>
            </a:r>
            <a:endParaRPr lang="en-AU"/>
          </a:p>
        </p:txBody>
      </p:sp>
      <p:cxnSp>
        <p:nvCxnSpPr>
          <p:cNvPr id="17" name="Straight Connector 16">
            <a:extLst>
              <a:ext uri="{FF2B5EF4-FFF2-40B4-BE49-F238E27FC236}">
                <a16:creationId xmlns:a16="http://schemas.microsoft.com/office/drawing/2014/main" id="{82CE467A-6B5B-43F6-973F-516915856717}"/>
              </a:ext>
            </a:extLst>
          </p:cNvPr>
          <p:cNvCxnSpPr>
            <a:cxnSpLocks/>
          </p:cNvCxnSpPr>
          <p:nvPr userDrawn="1"/>
        </p:nvCxnSpPr>
        <p:spPr>
          <a:xfrm>
            <a:off x="6948000" y="1728000"/>
            <a:ext cx="0" cy="45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69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harts with supporting text">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720000" cy="1009652"/>
          </a:xfrm>
        </p:spPr>
        <p:txBody>
          <a:bodyPr/>
          <a:lstStyle>
            <a:lvl1pPr>
              <a:defRPr>
                <a:solidFill>
                  <a:schemeClr val="bg2"/>
                </a:solidFill>
              </a:defRPr>
            </a:lvl1pPr>
          </a:lstStyle>
          <a:p>
            <a:r>
              <a:rPr lang="en-US"/>
              <a:t>Click to edit Master title style</a:t>
            </a:r>
          </a:p>
        </p:txBody>
      </p:sp>
      <p:sp>
        <p:nvSpPr>
          <p:cNvPr id="6" name="Footer Placeholder 5"/>
          <p:cNvSpPr>
            <a:spLocks noGrp="1"/>
          </p:cNvSpPr>
          <p:nvPr>
            <p:ph type="ftr" sz="quarter" idx="11"/>
          </p:nvPr>
        </p:nvSpPr>
        <p:spPr/>
        <p:txBody>
          <a:bodyPr/>
          <a:lstStyle/>
          <a:p>
            <a:r>
              <a:rPr lang="en-US"/>
              <a:t>Department of Customer Service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360000"/>
            <a:ext cx="0" cy="59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CE467A-6B5B-43F6-973F-516915856717}"/>
              </a:ext>
            </a:extLst>
          </p:cNvPr>
          <p:cNvCxnSpPr>
            <a:cxnSpLocks/>
          </p:cNvCxnSpPr>
          <p:nvPr userDrawn="1"/>
        </p:nvCxnSpPr>
        <p:spPr>
          <a:xfrm>
            <a:off x="8928000" y="3330000"/>
            <a:ext cx="0" cy="29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54163"/>
            <a:ext cx="7560000" cy="3938587"/>
          </a:xfrm>
        </p:spPr>
        <p:txBody>
          <a:bodyPr/>
          <a:lstStyle/>
          <a:p>
            <a:r>
              <a:rPr lang="en-US"/>
              <a:t>Click icon to add chart</a:t>
            </a:r>
            <a:endParaRPr lang="en-AU"/>
          </a:p>
        </p:txBody>
      </p: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15425" y="3330000"/>
            <a:ext cx="2716213" cy="2162750"/>
          </a:xfrm>
        </p:spPr>
        <p:txBody>
          <a:bodyPr/>
          <a:lstStyle/>
          <a:p>
            <a:r>
              <a:rPr lang="en-US"/>
              <a:t>Click icon to add chart</a:t>
            </a:r>
            <a:endParaRPr lang="en-AU"/>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627688"/>
            <a:ext cx="7560000" cy="690562"/>
          </a:xfrm>
        </p:spPr>
        <p:txBody>
          <a:bodyPr>
            <a:noAutofit/>
          </a:bodyPr>
          <a:lstStyle>
            <a:lvl1pPr>
              <a:lnSpc>
                <a:spcPct val="100000"/>
              </a:lnSpc>
              <a:spcAft>
                <a:spcPts val="0"/>
              </a:spcAft>
              <a:defRPr sz="1200">
                <a:latin typeface="Public Sans SemiBold"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p:nvPr>
        </p:nvSpPr>
        <p:spPr>
          <a:xfrm>
            <a:off x="9123533" y="5627688"/>
            <a:ext cx="2716213" cy="690562"/>
          </a:xfrm>
        </p:spPr>
        <p:txBody>
          <a:bodyPr>
            <a:noAutofit/>
          </a:bodyPr>
          <a:lstStyle>
            <a:lvl1pPr>
              <a:lnSpc>
                <a:spcPct val="100000"/>
              </a:lnSpc>
              <a:spcAft>
                <a:spcPts val="0"/>
              </a:spcAft>
              <a:defRPr sz="1200">
                <a:latin typeface="Public Sans SemiBold"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12596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9999"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59999" y="2340000"/>
            <a:ext cx="5400000" cy="39600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8000"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08000" y="2340000"/>
            <a:ext cx="5400000" cy="39600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Department of Customer Service</a:t>
            </a:r>
            <a:endParaRPr lang="en-AU"/>
          </a:p>
        </p:txBody>
      </p:sp>
      <p:sp>
        <p:nvSpPr>
          <p:cNvPr id="9" name="Slide Number Placeholder 8"/>
          <p:cNvSpPr>
            <a:spLocks noGrp="1"/>
          </p:cNvSpPr>
          <p:nvPr>
            <p:ph type="sldNum" sz="quarter" idx="12"/>
          </p:nvPr>
        </p:nvSpPr>
        <p:spPr/>
        <p:txBody>
          <a:bodyPr/>
          <a:lstStyle/>
          <a:p>
            <a:fld id="{10A01DC5-1685-4615-8240-15192985C6A2}" type="slidenum">
              <a:rPr lang="en-AU" smtClean="0"/>
              <a:t>‹#›</a:t>
            </a:fld>
            <a:endParaRPr lang="en-AU"/>
          </a:p>
        </p:txBody>
      </p:sp>
      <p:sp>
        <p:nvSpPr>
          <p:cNvPr id="10" name="Title Placeholder 1">
            <a:extLst>
              <a:ext uri="{FF2B5EF4-FFF2-40B4-BE49-F238E27FC236}">
                <a16:creationId xmlns:a16="http://schemas.microsoft.com/office/drawing/2014/main" id="{C1A3F1C1-3AA5-49E1-9481-3B7111F8505D}"/>
              </a:ext>
            </a:extLst>
          </p:cNvPr>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US"/>
              <a:t>Click to edit Master title style</a:t>
            </a:r>
          </a:p>
        </p:txBody>
      </p:sp>
      <p:cxnSp>
        <p:nvCxnSpPr>
          <p:cNvPr id="12" name="Straight Connector 11">
            <a:extLst>
              <a:ext uri="{FF2B5EF4-FFF2-40B4-BE49-F238E27FC236}">
                <a16:creationId xmlns:a16="http://schemas.microsoft.com/office/drawing/2014/main" id="{E70612CD-1BF1-42B5-8546-A674A0B86640}"/>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1276FF-A829-4228-B12D-1EEE42C2AB11}"/>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956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Department of Customer Service</a:t>
            </a: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966851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Department of Customer Service</a:t>
            </a:r>
            <a:endParaRPr lang="en-AU"/>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039702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6B6C9-75E0-43ED-8D5F-CE5139C66F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333B2146-0D69-4A8F-AAB1-923073B11C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D737AC2-380D-49DE-A9FF-91BCB3B959EB}"/>
              </a:ext>
            </a:extLst>
          </p:cNvPr>
          <p:cNvSpPr>
            <a:spLocks noGrp="1"/>
          </p:cNvSpPr>
          <p:nvPr>
            <p:ph type="dt" sz="half" idx="10"/>
          </p:nvPr>
        </p:nvSpPr>
        <p:spPr/>
        <p:txBody>
          <a:bodyPr/>
          <a:lstStyle/>
          <a:p>
            <a:fld id="{8012851F-7825-428B-9952-C58E4FC7C67D}" type="datetimeFigureOut">
              <a:rPr lang="en-AU" smtClean="0"/>
              <a:t>29/05/2023</a:t>
            </a:fld>
            <a:endParaRPr lang="en-AU"/>
          </a:p>
        </p:txBody>
      </p:sp>
      <p:sp>
        <p:nvSpPr>
          <p:cNvPr id="5" name="Footer Placeholder 4">
            <a:extLst>
              <a:ext uri="{FF2B5EF4-FFF2-40B4-BE49-F238E27FC236}">
                <a16:creationId xmlns:a16="http://schemas.microsoft.com/office/drawing/2014/main" id="{A09E7D89-2317-4998-8C53-5128342C2A0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3430D5A-7C60-4FAF-896B-01754E785928}"/>
              </a:ext>
            </a:extLst>
          </p:cNvPr>
          <p:cNvSpPr>
            <a:spLocks noGrp="1"/>
          </p:cNvSpPr>
          <p:nvPr>
            <p:ph type="sldNum" sz="quarter" idx="12"/>
          </p:nvPr>
        </p:nvSpPr>
        <p:spPr/>
        <p:txBody>
          <a:bodyPr/>
          <a:lstStyle/>
          <a:p>
            <a:fld id="{3EB1FB87-C126-4917-9DED-F05D9669D281}" type="slidenum">
              <a:rPr lang="en-AU" smtClean="0"/>
              <a:t>‹#›</a:t>
            </a:fld>
            <a:endParaRPr lang="en-AU"/>
          </a:p>
        </p:txBody>
      </p:sp>
    </p:spTree>
    <p:extLst>
      <p:ext uri="{BB962C8B-B14F-4D97-AF65-F5344CB8AC3E}">
        <p14:creationId xmlns:p14="http://schemas.microsoft.com/office/powerpoint/2010/main" val="3891496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2B">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4DA7EA6-A316-0342-AA0C-65FC32AFF5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807004" y="5860482"/>
            <a:ext cx="1834905" cy="545767"/>
          </a:xfrm>
          <a:prstGeom prst="rect">
            <a:avLst/>
          </a:prstGeom>
        </p:spPr>
      </p:pic>
      <p:sp>
        <p:nvSpPr>
          <p:cNvPr id="16" name="Rectangle 15">
            <a:extLst>
              <a:ext uri="{FF2B5EF4-FFF2-40B4-BE49-F238E27FC236}">
                <a16:creationId xmlns:a16="http://schemas.microsoft.com/office/drawing/2014/main" id="{74554F79-6B4B-3247-B43B-9CAA93744BB6}"/>
              </a:ext>
            </a:extLst>
          </p:cNvPr>
          <p:cNvSpPr/>
          <p:nvPr/>
        </p:nvSpPr>
        <p:spPr>
          <a:xfrm rot="10800000">
            <a:off x="1" y="1541773"/>
            <a:ext cx="1818091" cy="3833471"/>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VIC" panose="00000500000000000000" pitchFamily="2" charset="0"/>
            </a:endParaRPr>
          </a:p>
        </p:txBody>
      </p:sp>
      <p:pic>
        <p:nvPicPr>
          <p:cNvPr id="17" name="Picture 16">
            <a:extLst>
              <a:ext uri="{FF2B5EF4-FFF2-40B4-BE49-F238E27FC236}">
                <a16:creationId xmlns:a16="http://schemas.microsoft.com/office/drawing/2014/main" id="{4B7765B2-4AFD-C245-B12D-D6941C2D17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535381"/>
            <a:ext cx="3628189" cy="3848859"/>
          </a:xfrm>
          <a:prstGeom prst="triangle">
            <a:avLst/>
          </a:prstGeom>
        </p:spPr>
      </p:pic>
      <p:pic>
        <p:nvPicPr>
          <p:cNvPr id="24" name="Picture 23">
            <a:extLst>
              <a:ext uri="{FF2B5EF4-FFF2-40B4-BE49-F238E27FC236}">
                <a16:creationId xmlns:a16="http://schemas.microsoft.com/office/drawing/2014/main" id="{6C43EB5B-3A9C-1341-B5A9-4FD27D4372B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05136" y="1504467"/>
            <a:ext cx="8587709" cy="3859200"/>
          </a:xfrm>
          <a:prstGeom prst="rect">
            <a:avLst/>
          </a:prstGeom>
        </p:spPr>
      </p:pic>
      <p:sp>
        <p:nvSpPr>
          <p:cNvPr id="22" name="Rectangle 21">
            <a:extLst>
              <a:ext uri="{FF2B5EF4-FFF2-40B4-BE49-F238E27FC236}">
                <a16:creationId xmlns:a16="http://schemas.microsoft.com/office/drawing/2014/main" id="{0AE71B0A-1431-B248-824F-938FF3801A44}"/>
              </a:ext>
            </a:extLst>
          </p:cNvPr>
          <p:cNvSpPr/>
          <p:nvPr/>
        </p:nvSpPr>
        <p:spPr>
          <a:xfrm>
            <a:off x="-12763" y="-1"/>
            <a:ext cx="12204764" cy="15425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a:latin typeface="VIC" panose="00000500000000000000" pitchFamily="2" charset="0"/>
              </a:rPr>
              <a:t> </a:t>
            </a:r>
          </a:p>
        </p:txBody>
      </p:sp>
      <p:sp>
        <p:nvSpPr>
          <p:cNvPr id="23" name="Isosceles Triangle 32">
            <a:extLst>
              <a:ext uri="{FF2B5EF4-FFF2-40B4-BE49-F238E27FC236}">
                <a16:creationId xmlns:a16="http://schemas.microsoft.com/office/drawing/2014/main" id="{2C63C7E4-7492-E24A-B778-FADFB4DC3686}"/>
              </a:ext>
            </a:extLst>
          </p:cNvPr>
          <p:cNvSpPr/>
          <p:nvPr/>
        </p:nvSpPr>
        <p:spPr>
          <a:xfrm flipV="1">
            <a:off x="1084133" y="-3"/>
            <a:ext cx="1441527" cy="1525043"/>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latin typeface="VIC" panose="00000500000000000000" pitchFamily="2" charset="0"/>
            </a:endParaRPr>
          </a:p>
        </p:txBody>
      </p:sp>
      <p:sp>
        <p:nvSpPr>
          <p:cNvPr id="3" name="Text Placeholder 2">
            <a:extLst>
              <a:ext uri="{FF2B5EF4-FFF2-40B4-BE49-F238E27FC236}">
                <a16:creationId xmlns:a16="http://schemas.microsoft.com/office/drawing/2014/main" id="{3F4C1D94-7F3D-AB48-9CDE-2604A5B3D45D}"/>
              </a:ext>
            </a:extLst>
          </p:cNvPr>
          <p:cNvSpPr>
            <a:spLocks noGrp="1"/>
          </p:cNvSpPr>
          <p:nvPr>
            <p:ph type="body" sz="quarter" idx="10" hasCustomPrompt="1"/>
          </p:nvPr>
        </p:nvSpPr>
        <p:spPr>
          <a:xfrm>
            <a:off x="4965700" y="363774"/>
            <a:ext cx="6863627" cy="1171607"/>
          </a:xfrm>
        </p:spPr>
        <p:txBody>
          <a:bodyPr>
            <a:normAutofit/>
          </a:bodyPr>
          <a:lstStyle>
            <a:lvl1pPr marL="0" indent="0" algn="r">
              <a:buNone/>
              <a:defRPr sz="3600" b="1">
                <a:solidFill>
                  <a:schemeClr val="bg1"/>
                </a:solidFill>
                <a:latin typeface="VIC" panose="00000500000000000000" pitchFamily="2" charset="0"/>
                <a:cs typeface="Arial" panose="020B0604020202020204" pitchFamily="34" charset="0"/>
              </a:defRPr>
            </a:lvl1pPr>
          </a:lstStyle>
          <a:p>
            <a:pPr lvl="0"/>
            <a:r>
              <a:rPr lang="en-US"/>
              <a:t>Insert Title</a:t>
            </a:r>
          </a:p>
        </p:txBody>
      </p:sp>
      <p:sp>
        <p:nvSpPr>
          <p:cNvPr id="5" name="Rectangle 4">
            <a:extLst>
              <a:ext uri="{FF2B5EF4-FFF2-40B4-BE49-F238E27FC236}">
                <a16:creationId xmlns:a16="http://schemas.microsoft.com/office/drawing/2014/main" id="{983741F7-7731-EF4F-A009-E5D29F4A3B63}"/>
              </a:ext>
            </a:extLst>
          </p:cNvPr>
          <p:cNvSpPr/>
          <p:nvPr/>
        </p:nvSpPr>
        <p:spPr>
          <a:xfrm>
            <a:off x="1" y="5368735"/>
            <a:ext cx="4317275" cy="14993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n>
                <a:noFill/>
              </a:ln>
              <a:solidFill>
                <a:schemeClr val="accent1"/>
              </a:solidFill>
              <a:effectLst/>
              <a:latin typeface="VIC" panose="00000500000000000000" pitchFamily="2" charset="0"/>
            </a:endParaRPr>
          </a:p>
          <a:p>
            <a:pPr algn="ctr"/>
            <a:endParaRPr lang="en-US" sz="1400">
              <a:ln>
                <a:noFill/>
              </a:ln>
              <a:solidFill>
                <a:schemeClr val="accent1"/>
              </a:solidFill>
              <a:effectLst/>
              <a:latin typeface="VIC" panose="00000500000000000000" pitchFamily="2" charset="0"/>
            </a:endParaRPr>
          </a:p>
        </p:txBody>
      </p:sp>
      <p:sp>
        <p:nvSpPr>
          <p:cNvPr id="14" name="Text Placeholder 2">
            <a:extLst>
              <a:ext uri="{FF2B5EF4-FFF2-40B4-BE49-F238E27FC236}">
                <a16:creationId xmlns:a16="http://schemas.microsoft.com/office/drawing/2014/main" id="{76EC2588-D588-9C4B-BF9E-418B16FDAB91}"/>
              </a:ext>
            </a:extLst>
          </p:cNvPr>
          <p:cNvSpPr>
            <a:spLocks noGrp="1"/>
          </p:cNvSpPr>
          <p:nvPr>
            <p:ph type="body" sz="quarter" idx="11" hasCustomPrompt="1"/>
          </p:nvPr>
        </p:nvSpPr>
        <p:spPr>
          <a:xfrm>
            <a:off x="550093" y="6014857"/>
            <a:ext cx="2684900" cy="274103"/>
          </a:xfrm>
        </p:spPr>
        <p:txBody>
          <a:bodyPr>
            <a:normAutofit/>
          </a:bodyPr>
          <a:lstStyle>
            <a:lvl1pPr marL="0" indent="0" algn="l">
              <a:buNone/>
              <a:defRPr sz="1800" b="0">
                <a:solidFill>
                  <a:schemeClr val="bg1"/>
                </a:solidFill>
                <a:latin typeface="VIC" panose="00000500000000000000" pitchFamily="2" charset="0"/>
                <a:cs typeface="Arial" panose="020B0604020202020204" pitchFamily="34" charset="0"/>
              </a:defRPr>
            </a:lvl1pPr>
          </a:lstStyle>
          <a:p>
            <a:pPr lvl="0"/>
            <a:r>
              <a:rPr lang="en-US"/>
              <a:t>Insert author/ date</a:t>
            </a:r>
          </a:p>
        </p:txBody>
      </p:sp>
      <p:pic>
        <p:nvPicPr>
          <p:cNvPr id="18" name="Picture 17">
            <a:extLst>
              <a:ext uri="{FF2B5EF4-FFF2-40B4-BE49-F238E27FC236}">
                <a16:creationId xmlns:a16="http://schemas.microsoft.com/office/drawing/2014/main" id="{0F30A247-251D-9040-8D61-6C5B26073EA2}"/>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00673" y="5364037"/>
            <a:ext cx="1429065" cy="1508119"/>
          </a:xfrm>
          <a:prstGeom prst="rect">
            <a:avLst/>
          </a:prstGeom>
        </p:spPr>
      </p:pic>
      <p:pic>
        <p:nvPicPr>
          <p:cNvPr id="15" name="Picture 14">
            <a:extLst>
              <a:ext uri="{FF2B5EF4-FFF2-40B4-BE49-F238E27FC236}">
                <a16:creationId xmlns:a16="http://schemas.microsoft.com/office/drawing/2014/main" id="{78CFD585-30B0-674E-92C3-B7F6BA109817}"/>
              </a:ext>
            </a:extLst>
          </p:cNvPr>
          <p:cNvPicPr>
            <a:picLocks noChangeAspect="1"/>
          </p:cNvPicPr>
          <p:nvPr/>
        </p:nvPicPr>
        <p:blipFill rotWithShape="1">
          <a:blip r:embed="rId7" cstate="screen">
            <a:duotone>
              <a:schemeClr val="accent2">
                <a:shade val="45000"/>
                <a:satMod val="135000"/>
              </a:schemeClr>
              <a:prstClr val="white"/>
            </a:duotone>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a:ext>
            </a:extLst>
          </a:blip>
          <a:srcRect l="12918" t="997" r="4111" b="2451"/>
          <a:stretch/>
        </p:blipFill>
        <p:spPr>
          <a:xfrm>
            <a:off x="1834969" y="1539983"/>
            <a:ext cx="3500196" cy="3839308"/>
          </a:xfrm>
          <a:prstGeom prst="flowChartMerge">
            <a:avLst/>
          </a:prstGeom>
        </p:spPr>
      </p:pic>
    </p:spTree>
    <p:extLst>
      <p:ext uri="{BB962C8B-B14F-4D97-AF65-F5344CB8AC3E}">
        <p14:creationId xmlns:p14="http://schemas.microsoft.com/office/powerpoint/2010/main" val="3435305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opo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159788-E89B-BE49-9623-3F93BE3CEB17}"/>
              </a:ext>
            </a:extLst>
          </p:cNvPr>
          <p:cNvSpPr/>
          <p:nvPr/>
        </p:nvSpPr>
        <p:spPr>
          <a:xfrm>
            <a:off x="-754" y="-4001"/>
            <a:ext cx="12192756" cy="71012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1800">
              <a:latin typeface="Arial" panose="020B0604020202020204" pitchFamily="34" charset="0"/>
            </a:endParaRPr>
          </a:p>
        </p:txBody>
      </p:sp>
      <p:sp>
        <p:nvSpPr>
          <p:cNvPr id="5" name="Title 1">
            <a:extLst>
              <a:ext uri="{FF2B5EF4-FFF2-40B4-BE49-F238E27FC236}">
                <a16:creationId xmlns:a16="http://schemas.microsoft.com/office/drawing/2014/main" id="{8A159803-94EC-1142-9123-F49E9F3DC165}"/>
              </a:ext>
            </a:extLst>
          </p:cNvPr>
          <p:cNvSpPr>
            <a:spLocks noGrp="1"/>
          </p:cNvSpPr>
          <p:nvPr>
            <p:ph type="title"/>
          </p:nvPr>
        </p:nvSpPr>
        <p:spPr>
          <a:xfrm>
            <a:off x="676273" y="4528"/>
            <a:ext cx="11514971" cy="710125"/>
          </a:xfrm>
          <a:prstGeom prst="rect">
            <a:avLst/>
          </a:prstGeom>
        </p:spPr>
        <p:txBody>
          <a:bodyPr anchor="ctr" anchorCtr="0">
            <a:noAutofit/>
          </a:bodyPr>
          <a:lstStyle>
            <a:lvl1pPr algn="l">
              <a:defRPr sz="3000">
                <a:solidFill>
                  <a:schemeClr val="bg1"/>
                </a:solidFill>
                <a:latin typeface="VIC" panose="00000500000000000000" pitchFamily="2" charset="0"/>
                <a:cs typeface="Arial" panose="020B0604020202020204" pitchFamily="34" charset="0"/>
              </a:defRPr>
            </a:lvl1pPr>
          </a:lstStyle>
          <a:p>
            <a:r>
              <a:rPr lang="en-US"/>
              <a:t>Click to edit Master title style</a:t>
            </a:r>
            <a:endParaRPr lang="en-AU"/>
          </a:p>
        </p:txBody>
      </p:sp>
      <p:sp>
        <p:nvSpPr>
          <p:cNvPr id="7" name="Isosceles Triangle 6">
            <a:extLst>
              <a:ext uri="{FF2B5EF4-FFF2-40B4-BE49-F238E27FC236}">
                <a16:creationId xmlns:a16="http://schemas.microsoft.com/office/drawing/2014/main" id="{5814DFE2-6ECB-40D4-87B7-13747C6F16BE}"/>
              </a:ext>
            </a:extLst>
          </p:cNvPr>
          <p:cNvSpPr/>
          <p:nvPr/>
        </p:nvSpPr>
        <p:spPr>
          <a:xfrm flipV="1">
            <a:off x="757" y="-3"/>
            <a:ext cx="675519" cy="714656"/>
          </a:xfrm>
          <a:prstGeom prst="triangl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1400"/>
          </a:p>
        </p:txBody>
      </p:sp>
      <p:sp>
        <p:nvSpPr>
          <p:cNvPr id="8" name="Content Placeholder 2">
            <a:extLst>
              <a:ext uri="{FF2B5EF4-FFF2-40B4-BE49-F238E27FC236}">
                <a16:creationId xmlns:a16="http://schemas.microsoft.com/office/drawing/2014/main" id="{F3432E67-1240-4A3A-AF17-3D2D8568521E}"/>
              </a:ext>
            </a:extLst>
          </p:cNvPr>
          <p:cNvSpPr>
            <a:spLocks noGrp="1"/>
          </p:cNvSpPr>
          <p:nvPr>
            <p:ph sz="quarter" idx="11"/>
          </p:nvPr>
        </p:nvSpPr>
        <p:spPr>
          <a:xfrm>
            <a:off x="676273" y="952500"/>
            <a:ext cx="10953752" cy="5390693"/>
          </a:xfrm>
        </p:spPr>
        <p:txBody>
          <a:bodyPr/>
          <a:lstStyle>
            <a:lvl1pPr>
              <a:defRPr>
                <a:latin typeface="VIC" panose="00000500000000000000" pitchFamily="2" charset="0"/>
              </a:defRPr>
            </a:lvl1pPr>
            <a:lvl2pPr>
              <a:defRPr>
                <a:latin typeface="VIC" panose="00000500000000000000" pitchFamily="2" charset="0"/>
              </a:defRPr>
            </a:lvl2pPr>
            <a:lvl3pPr>
              <a:defRPr>
                <a:latin typeface="VIC" panose="00000500000000000000" pitchFamily="2" charset="0"/>
              </a:defRPr>
            </a:lvl3pPr>
            <a:lvl4pPr>
              <a:defRPr>
                <a:latin typeface="VIC" panose="00000500000000000000" pitchFamily="2" charset="0"/>
              </a:defRPr>
            </a:lvl4pPr>
            <a:lvl5pPr>
              <a:defRPr>
                <a:latin typeface="VIC"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0786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Topo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159788-E89B-BE49-9623-3F93BE3CEB17}"/>
              </a:ext>
            </a:extLst>
          </p:cNvPr>
          <p:cNvSpPr/>
          <p:nvPr/>
        </p:nvSpPr>
        <p:spPr>
          <a:xfrm>
            <a:off x="-755" y="-4001"/>
            <a:ext cx="12192000" cy="71865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1800">
              <a:latin typeface="Arial" panose="020B0604020202020204" pitchFamily="34" charset="0"/>
            </a:endParaRPr>
          </a:p>
        </p:txBody>
      </p:sp>
      <p:sp>
        <p:nvSpPr>
          <p:cNvPr id="11" name="Content Placeholder 2">
            <a:extLst>
              <a:ext uri="{FF2B5EF4-FFF2-40B4-BE49-F238E27FC236}">
                <a16:creationId xmlns:a16="http://schemas.microsoft.com/office/drawing/2014/main" id="{B3290973-F191-9A49-8D95-4704A282E1BB}"/>
              </a:ext>
            </a:extLst>
          </p:cNvPr>
          <p:cNvSpPr>
            <a:spLocks noGrp="1"/>
          </p:cNvSpPr>
          <p:nvPr>
            <p:ph sz="quarter" idx="11"/>
          </p:nvPr>
        </p:nvSpPr>
        <p:spPr>
          <a:xfrm>
            <a:off x="676273" y="952500"/>
            <a:ext cx="10953752" cy="5390693"/>
          </a:xfrm>
        </p:spPr>
        <p:txBody>
          <a:bodyPr/>
          <a:lstStyle>
            <a:lvl1pPr>
              <a:defRPr>
                <a:latin typeface="VIC" panose="00000500000000000000" pitchFamily="2" charset="0"/>
              </a:defRPr>
            </a:lvl1pPr>
            <a:lvl2pPr>
              <a:defRPr>
                <a:latin typeface="VIC" panose="00000500000000000000" pitchFamily="2" charset="0"/>
              </a:defRPr>
            </a:lvl2pPr>
            <a:lvl3pPr>
              <a:defRPr>
                <a:latin typeface="VIC" panose="00000500000000000000" pitchFamily="2" charset="0"/>
              </a:defRPr>
            </a:lvl3pPr>
            <a:lvl4pPr>
              <a:defRPr>
                <a:latin typeface="VIC" panose="00000500000000000000" pitchFamily="2" charset="0"/>
              </a:defRPr>
            </a:lvl4pPr>
            <a:lvl5pPr>
              <a:defRPr>
                <a:latin typeface="VIC"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8A159803-94EC-1142-9123-F49E9F3DC165}"/>
              </a:ext>
            </a:extLst>
          </p:cNvPr>
          <p:cNvSpPr>
            <a:spLocks noGrp="1"/>
          </p:cNvSpPr>
          <p:nvPr>
            <p:ph type="title"/>
          </p:nvPr>
        </p:nvSpPr>
        <p:spPr>
          <a:xfrm>
            <a:off x="676273" y="4528"/>
            <a:ext cx="11514971" cy="710125"/>
          </a:xfrm>
          <a:prstGeom prst="rect">
            <a:avLst/>
          </a:prstGeom>
        </p:spPr>
        <p:txBody>
          <a:bodyPr anchor="ctr" anchorCtr="0">
            <a:noAutofit/>
          </a:bodyPr>
          <a:lstStyle>
            <a:lvl1pPr algn="l">
              <a:defRPr sz="3000">
                <a:solidFill>
                  <a:schemeClr val="bg1"/>
                </a:solidFill>
                <a:latin typeface="VIC" panose="00000500000000000000" pitchFamily="2" charset="0"/>
                <a:cs typeface="Arial" panose="020B0604020202020204" pitchFamily="34" charset="0"/>
              </a:defRPr>
            </a:lvl1pPr>
          </a:lstStyle>
          <a:p>
            <a:r>
              <a:rPr lang="en-US"/>
              <a:t>Click to edit Master title style</a:t>
            </a:r>
            <a:endParaRPr lang="en-AU"/>
          </a:p>
        </p:txBody>
      </p:sp>
      <p:sp>
        <p:nvSpPr>
          <p:cNvPr id="7" name="Isosceles Triangle 6">
            <a:extLst>
              <a:ext uri="{FF2B5EF4-FFF2-40B4-BE49-F238E27FC236}">
                <a16:creationId xmlns:a16="http://schemas.microsoft.com/office/drawing/2014/main" id="{5814DFE2-6ECB-40D4-87B7-13747C6F16BE}"/>
              </a:ext>
            </a:extLst>
          </p:cNvPr>
          <p:cNvSpPr/>
          <p:nvPr/>
        </p:nvSpPr>
        <p:spPr>
          <a:xfrm flipV="1">
            <a:off x="757" y="-3"/>
            <a:ext cx="675519" cy="714656"/>
          </a:xfrm>
          <a:prstGeom prst="triangl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1400"/>
          </a:p>
        </p:txBody>
      </p:sp>
    </p:spTree>
    <p:extLst>
      <p:ext uri="{BB962C8B-B14F-4D97-AF65-F5344CB8AC3E}">
        <p14:creationId xmlns:p14="http://schemas.microsoft.com/office/powerpoint/2010/main" val="2327789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7919999" y="0"/>
            <a:ext cx="26518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5040000" y="0"/>
            <a:ext cx="2880000" cy="6858000"/>
          </a:xfrm>
        </p:spPr>
        <p:txBody>
          <a:bodyPr/>
          <a:lstStyle/>
          <a:p>
            <a:r>
              <a:rPr lang="en-US"/>
              <a:t>Click icon to add picture</a:t>
            </a:r>
            <a:endParaRPr lang="en-AU"/>
          </a:p>
        </p:txBody>
      </p:sp>
      <p:sp>
        <p:nvSpPr>
          <p:cNvPr id="4" name="Rectangle 3">
            <a:extLst>
              <a:ext uri="{FF2B5EF4-FFF2-40B4-BE49-F238E27FC236}">
                <a16:creationId xmlns:a16="http://schemas.microsoft.com/office/drawing/2014/main" id="{E57A2D9F-61E4-43DD-AEE4-7DB03212C80F}"/>
              </a:ext>
            </a:extLst>
          </p:cNvPr>
          <p:cNvSpPr/>
          <p:nvPr userDrawn="1"/>
        </p:nvSpPr>
        <p:spPr>
          <a:xfrm>
            <a:off x="0" y="0"/>
            <a:ext cx="50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2" name="Title 1"/>
          <p:cNvSpPr>
            <a:spLocks noGrp="1"/>
          </p:cNvSpPr>
          <p:nvPr>
            <p:ph type="ctrTitle" hasCustomPrompt="1"/>
          </p:nvPr>
        </p:nvSpPr>
        <p:spPr>
          <a:xfrm>
            <a:off x="360001" y="1118380"/>
            <a:ext cx="4500000" cy="2679008"/>
          </a:xfrm>
          <a:ln>
            <a:noFill/>
          </a:ln>
        </p:spPr>
        <p:txBody>
          <a:bodyPr anchor="b">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960000"/>
            <a:ext cx="4500000" cy="1176813"/>
          </a:xfrm>
        </p:spPr>
        <p:txBody>
          <a:bodyPr anchor="t">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8100000" y="3924000"/>
            <a:ext cx="2338228" cy="1062997"/>
          </a:xfrm>
        </p:spPr>
        <p:txBody>
          <a:bodyPr>
            <a:noAutofit/>
          </a:bodyPr>
          <a:lstStyle>
            <a:lvl1pPr>
              <a:lnSpc>
                <a:spcPct val="100000"/>
              </a:lnSpc>
              <a:spcAft>
                <a:spcPts val="0"/>
              </a:spcAft>
              <a:defRPr sz="1600" b="0">
                <a:solidFill>
                  <a:schemeClr val="bg1"/>
                </a:solidFill>
                <a:latin typeface="Public Sans SemiBold"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60000" y="6120001"/>
            <a:ext cx="2700000" cy="280136"/>
          </a:xfrm>
        </p:spPr>
        <p:txBody>
          <a:bodyPr anchor="t">
            <a:noAutofit/>
          </a:bodyPr>
          <a:lstStyle>
            <a:lvl1pPr algn="l">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20" name="Footer Placeholder 4">
            <a:extLst>
              <a:ext uri="{FF2B5EF4-FFF2-40B4-BE49-F238E27FC236}">
                <a16:creationId xmlns:a16="http://schemas.microsoft.com/office/drawing/2014/main" id="{E3775B0C-7FFD-4E7F-AC26-D5F1E787B1CC}"/>
              </a:ext>
            </a:extLst>
          </p:cNvPr>
          <p:cNvSpPr>
            <a:spLocks noGrp="1"/>
          </p:cNvSpPr>
          <p:nvPr>
            <p:ph type="ftr" sz="quarter" idx="3"/>
          </p:nvPr>
        </p:nvSpPr>
        <p:spPr>
          <a:xfrm>
            <a:off x="360000" y="359999"/>
            <a:ext cx="4500000" cy="512197"/>
          </a:xfrm>
          <a:prstGeom prst="rect">
            <a:avLst/>
          </a:prstGeom>
        </p:spPr>
        <p:txBody>
          <a:bodyPr vert="horz" lIns="0" tIns="0" rIns="0" bIns="0" rtlCol="0" anchor="t"/>
          <a:lstStyle>
            <a:lvl1pPr algn="l">
              <a:defRPr sz="1200">
                <a:solidFill>
                  <a:schemeClr val="bg1"/>
                </a:solidFill>
                <a:latin typeface="Public Sans SemiBold" pitchFamily="2" charset="0"/>
              </a:defRPr>
            </a:lvl1pPr>
          </a:lstStyle>
          <a:p>
            <a:r>
              <a:rPr lang="en-US"/>
              <a:t>Department of Customer Service</a:t>
            </a:r>
            <a:endParaRPr lang="en-AU"/>
          </a:p>
        </p:txBody>
      </p:sp>
    </p:spTree>
    <p:extLst>
      <p:ext uri="{BB962C8B-B14F-4D97-AF65-F5344CB8AC3E}">
        <p14:creationId xmlns:p14="http://schemas.microsoft.com/office/powerpoint/2010/main" val="34581323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5842581-ACD4-42EE-8917-E058FE4D5950}"/>
              </a:ext>
            </a:extLst>
          </p:cNvPr>
          <p:cNvSpPr/>
          <p:nvPr/>
        </p:nvSpPr>
        <p:spPr>
          <a:xfrm>
            <a:off x="0" y="0"/>
            <a:ext cx="12192000" cy="6858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latin typeface="VIC" panose="00000500000000000000" pitchFamily="2" charset="0"/>
            </a:endParaRPr>
          </a:p>
        </p:txBody>
      </p:sp>
      <p:sp>
        <p:nvSpPr>
          <p:cNvPr id="2" name="Title 1">
            <a:extLst>
              <a:ext uri="{FF2B5EF4-FFF2-40B4-BE49-F238E27FC236}">
                <a16:creationId xmlns:a16="http://schemas.microsoft.com/office/drawing/2014/main" id="{047B6F47-CE59-4370-AA3A-93756A647038}"/>
              </a:ext>
            </a:extLst>
          </p:cNvPr>
          <p:cNvSpPr>
            <a:spLocks noGrp="1"/>
          </p:cNvSpPr>
          <p:nvPr>
            <p:ph type="title" hasCustomPrompt="1"/>
          </p:nvPr>
        </p:nvSpPr>
        <p:spPr>
          <a:xfrm>
            <a:off x="838200" y="2599367"/>
            <a:ext cx="10515600" cy="1325563"/>
          </a:xfrm>
        </p:spPr>
        <p:txBody>
          <a:bodyPr/>
          <a:lstStyle>
            <a:lvl1pPr>
              <a:lnSpc>
                <a:spcPct val="100000"/>
              </a:lnSpc>
              <a:spcAft>
                <a:spcPts val="0"/>
              </a:spcAft>
              <a:defRPr>
                <a:solidFill>
                  <a:schemeClr val="bg1"/>
                </a:solidFill>
                <a:latin typeface="VIC" panose="00000500000000000000" pitchFamily="2" charset="0"/>
              </a:defRPr>
            </a:lvl1pPr>
          </a:lstStyle>
          <a:p>
            <a:r>
              <a:rPr lang="en-US"/>
              <a:t>Click to edit Master title style – presentation title</a:t>
            </a:r>
            <a:endParaRPr lang="en-AU"/>
          </a:p>
        </p:txBody>
      </p:sp>
      <p:sp>
        <p:nvSpPr>
          <p:cNvPr id="9" name="Isosceles Triangle 32">
            <a:extLst>
              <a:ext uri="{FF2B5EF4-FFF2-40B4-BE49-F238E27FC236}">
                <a16:creationId xmlns:a16="http://schemas.microsoft.com/office/drawing/2014/main" id="{AE3C2D57-A9C0-49CB-816B-D20ACDE3B1B5}"/>
              </a:ext>
            </a:extLst>
          </p:cNvPr>
          <p:cNvSpPr/>
          <p:nvPr/>
        </p:nvSpPr>
        <p:spPr>
          <a:xfrm flipV="1">
            <a:off x="2" y="0"/>
            <a:ext cx="1441527" cy="1525043"/>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latin typeface="VIC" panose="00000500000000000000" pitchFamily="2" charset="0"/>
            </a:endParaRPr>
          </a:p>
        </p:txBody>
      </p:sp>
    </p:spTree>
    <p:extLst>
      <p:ext uri="{BB962C8B-B14F-4D97-AF65-F5344CB8AC3E}">
        <p14:creationId xmlns:p14="http://schemas.microsoft.com/office/powerpoint/2010/main" val="1857010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5842581-ACD4-42EE-8917-E058FE4D5950}"/>
              </a:ext>
            </a:extLst>
          </p:cNvPr>
          <p:cNvSpPr/>
          <p:nvPr/>
        </p:nvSpPr>
        <p:spPr>
          <a:xfrm>
            <a:off x="0" y="0"/>
            <a:ext cx="12192000" cy="6858000"/>
          </a:xfrm>
          <a:prstGeom prst="rect">
            <a:avLst/>
          </a:prstGeom>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AU" sz="1400">
              <a:latin typeface="VIC" panose="00000500000000000000" pitchFamily="2" charset="0"/>
            </a:endParaRPr>
          </a:p>
        </p:txBody>
      </p:sp>
      <p:sp>
        <p:nvSpPr>
          <p:cNvPr id="2" name="Title 1">
            <a:extLst>
              <a:ext uri="{FF2B5EF4-FFF2-40B4-BE49-F238E27FC236}">
                <a16:creationId xmlns:a16="http://schemas.microsoft.com/office/drawing/2014/main" id="{047B6F47-CE59-4370-AA3A-93756A647038}"/>
              </a:ext>
            </a:extLst>
          </p:cNvPr>
          <p:cNvSpPr>
            <a:spLocks noGrp="1"/>
          </p:cNvSpPr>
          <p:nvPr>
            <p:ph type="title" hasCustomPrompt="1"/>
          </p:nvPr>
        </p:nvSpPr>
        <p:spPr>
          <a:xfrm>
            <a:off x="838200" y="2599367"/>
            <a:ext cx="10515600" cy="1325563"/>
          </a:xfrm>
        </p:spPr>
        <p:txBody>
          <a:bodyPr/>
          <a:lstStyle>
            <a:lvl1pPr>
              <a:lnSpc>
                <a:spcPct val="100000"/>
              </a:lnSpc>
              <a:spcAft>
                <a:spcPts val="0"/>
              </a:spcAft>
              <a:defRPr>
                <a:solidFill>
                  <a:schemeClr val="bg1"/>
                </a:solidFill>
                <a:latin typeface="VIC" panose="00000500000000000000" pitchFamily="2" charset="0"/>
              </a:defRPr>
            </a:lvl1pPr>
          </a:lstStyle>
          <a:p>
            <a:r>
              <a:rPr lang="en-US"/>
              <a:t>Click to edit Master title style – presentation title</a:t>
            </a:r>
            <a:endParaRPr lang="en-AU"/>
          </a:p>
        </p:txBody>
      </p:sp>
      <p:sp>
        <p:nvSpPr>
          <p:cNvPr id="9" name="Isosceles Triangle 32">
            <a:extLst>
              <a:ext uri="{FF2B5EF4-FFF2-40B4-BE49-F238E27FC236}">
                <a16:creationId xmlns:a16="http://schemas.microsoft.com/office/drawing/2014/main" id="{AE3C2D57-A9C0-49CB-816B-D20ACDE3B1B5}"/>
              </a:ext>
            </a:extLst>
          </p:cNvPr>
          <p:cNvSpPr/>
          <p:nvPr/>
        </p:nvSpPr>
        <p:spPr>
          <a:xfrm flipV="1">
            <a:off x="2" y="0"/>
            <a:ext cx="1441527" cy="1525043"/>
          </a:xfrm>
          <a:prstGeom prst="triangle">
            <a:avLst/>
          </a:prstGeom>
          <a:ln>
            <a:solidFill>
              <a:schemeClr val="accent2"/>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AU" sz="1400">
              <a:latin typeface="VIC" panose="00000500000000000000" pitchFamily="2" charset="0"/>
            </a:endParaRPr>
          </a:p>
        </p:txBody>
      </p:sp>
    </p:spTree>
    <p:extLst>
      <p:ext uri="{BB962C8B-B14F-4D97-AF65-F5344CB8AC3E}">
        <p14:creationId xmlns:p14="http://schemas.microsoft.com/office/powerpoint/2010/main" val="8581101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lemen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8308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9"/>
        <p:cNvGrpSpPr/>
        <p:nvPr/>
      </p:nvGrpSpPr>
      <p:grpSpPr>
        <a:xfrm>
          <a:off x="0" y="0"/>
          <a:ext cx="0" cy="0"/>
          <a:chOff x="0" y="0"/>
          <a:chExt cx="0" cy="0"/>
        </a:xfrm>
      </p:grpSpPr>
      <p:sp>
        <p:nvSpPr>
          <p:cNvPr id="11" name="Google Shape;11;p2"/>
          <p:cNvSpPr/>
          <p:nvPr userDrawn="1"/>
        </p:nvSpPr>
        <p:spPr>
          <a:xfrm>
            <a:off x="0" y="0"/>
            <a:ext cx="12192000" cy="650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107191" y="1588343"/>
            <a:ext cx="994351" cy="61101"/>
            <a:chOff x="4580561" y="2589004"/>
            <a:chExt cx="1064464" cy="25200"/>
          </a:xfrm>
        </p:grpSpPr>
        <p:sp>
          <p:nvSpPr>
            <p:cNvPr id="13" name="Google Shape;13;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txBox="1">
            <a:spLocks noGrp="1"/>
          </p:cNvSpPr>
          <p:nvPr>
            <p:ph type="ctrTitle"/>
          </p:nvPr>
        </p:nvSpPr>
        <p:spPr>
          <a:xfrm>
            <a:off x="972600" y="1763267"/>
            <a:ext cx="10250800" cy="2219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5600">
                <a:solidFill>
                  <a:schemeClr val="bg1"/>
                </a:solidFill>
              </a:defRPr>
            </a:lvl1pPr>
            <a:lvl2pPr lvl="1">
              <a:spcBef>
                <a:spcPts val="0"/>
              </a:spcBef>
              <a:spcAft>
                <a:spcPts val="0"/>
              </a:spcAft>
              <a:buClr>
                <a:schemeClr val="dk2"/>
              </a:buClr>
              <a:buSzPts val="4200"/>
              <a:buNone/>
              <a:defRPr sz="5600">
                <a:solidFill>
                  <a:schemeClr val="dk2"/>
                </a:solidFill>
              </a:defRPr>
            </a:lvl2pPr>
            <a:lvl3pPr lvl="2">
              <a:spcBef>
                <a:spcPts val="0"/>
              </a:spcBef>
              <a:spcAft>
                <a:spcPts val="0"/>
              </a:spcAft>
              <a:buClr>
                <a:schemeClr val="dk2"/>
              </a:buClr>
              <a:buSzPts val="4200"/>
              <a:buNone/>
              <a:defRPr sz="5600">
                <a:solidFill>
                  <a:schemeClr val="dk2"/>
                </a:solidFill>
              </a:defRPr>
            </a:lvl3pPr>
            <a:lvl4pPr lvl="3">
              <a:spcBef>
                <a:spcPts val="0"/>
              </a:spcBef>
              <a:spcAft>
                <a:spcPts val="0"/>
              </a:spcAft>
              <a:buClr>
                <a:schemeClr val="dk2"/>
              </a:buClr>
              <a:buSzPts val="4200"/>
              <a:buNone/>
              <a:defRPr sz="5600">
                <a:solidFill>
                  <a:schemeClr val="dk2"/>
                </a:solidFill>
              </a:defRPr>
            </a:lvl4pPr>
            <a:lvl5pPr lvl="4">
              <a:spcBef>
                <a:spcPts val="0"/>
              </a:spcBef>
              <a:spcAft>
                <a:spcPts val="0"/>
              </a:spcAft>
              <a:buClr>
                <a:schemeClr val="dk2"/>
              </a:buClr>
              <a:buSzPts val="4200"/>
              <a:buNone/>
              <a:defRPr sz="5600">
                <a:solidFill>
                  <a:schemeClr val="dk2"/>
                </a:solidFill>
              </a:defRPr>
            </a:lvl5pPr>
            <a:lvl6pPr lvl="5">
              <a:spcBef>
                <a:spcPts val="0"/>
              </a:spcBef>
              <a:spcAft>
                <a:spcPts val="0"/>
              </a:spcAft>
              <a:buClr>
                <a:schemeClr val="dk2"/>
              </a:buClr>
              <a:buSzPts val="4200"/>
              <a:buNone/>
              <a:defRPr sz="5600">
                <a:solidFill>
                  <a:schemeClr val="dk2"/>
                </a:solidFill>
              </a:defRPr>
            </a:lvl6pPr>
            <a:lvl7pPr lvl="6">
              <a:spcBef>
                <a:spcPts val="0"/>
              </a:spcBef>
              <a:spcAft>
                <a:spcPts val="0"/>
              </a:spcAft>
              <a:buClr>
                <a:schemeClr val="dk2"/>
              </a:buClr>
              <a:buSzPts val="4200"/>
              <a:buNone/>
              <a:defRPr sz="5600">
                <a:solidFill>
                  <a:schemeClr val="dk2"/>
                </a:solidFill>
              </a:defRPr>
            </a:lvl7pPr>
            <a:lvl8pPr lvl="7">
              <a:spcBef>
                <a:spcPts val="0"/>
              </a:spcBef>
              <a:spcAft>
                <a:spcPts val="0"/>
              </a:spcAft>
              <a:buClr>
                <a:schemeClr val="dk2"/>
              </a:buClr>
              <a:buSzPts val="4200"/>
              <a:buNone/>
              <a:defRPr sz="5600">
                <a:solidFill>
                  <a:schemeClr val="dk2"/>
                </a:solidFill>
              </a:defRPr>
            </a:lvl8pPr>
            <a:lvl9pPr lvl="8">
              <a:spcBef>
                <a:spcPts val="0"/>
              </a:spcBef>
              <a:spcAft>
                <a:spcPts val="0"/>
              </a:spcAft>
              <a:buClr>
                <a:schemeClr val="dk2"/>
              </a:buClr>
              <a:buSzPts val="4200"/>
              <a:buNone/>
              <a:defRPr sz="5600">
                <a:solidFill>
                  <a:schemeClr val="dk2"/>
                </a:solidFill>
              </a:defRPr>
            </a:lvl9pPr>
          </a:lstStyle>
          <a:p>
            <a:endParaRPr/>
          </a:p>
        </p:txBody>
      </p:sp>
      <p:sp>
        <p:nvSpPr>
          <p:cNvPr id="16" name="Google Shape;16;p2"/>
          <p:cNvSpPr txBox="1">
            <a:spLocks noGrp="1"/>
          </p:cNvSpPr>
          <p:nvPr>
            <p:ph type="subTitle" idx="1"/>
          </p:nvPr>
        </p:nvSpPr>
        <p:spPr>
          <a:xfrm>
            <a:off x="972836" y="4230533"/>
            <a:ext cx="10250800" cy="7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2133">
                <a:solidFill>
                  <a:schemeClr val="bg1"/>
                </a:solidFill>
              </a:defRPr>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endParaRPr/>
          </a:p>
        </p:txBody>
      </p:sp>
      <p:sp>
        <p:nvSpPr>
          <p:cNvPr id="17" name="Google Shape;17;p2"/>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1026" name="Picture 2">
            <a:extLst>
              <a:ext uri="{FF2B5EF4-FFF2-40B4-BE49-F238E27FC236}">
                <a16:creationId xmlns:a16="http://schemas.microsoft.com/office/drawing/2014/main" id="{1132365B-C4C7-2A4F-802B-078E40D00D0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49085"/>
          <a:stretch/>
        </p:blipFill>
        <p:spPr bwMode="auto">
          <a:xfrm>
            <a:off x="0" y="650400"/>
            <a:ext cx="12192000" cy="620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130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2"/>
        <p:cNvGrpSpPr/>
        <p:nvPr/>
      </p:nvGrpSpPr>
      <p:grpSpPr>
        <a:xfrm>
          <a:off x="0" y="0"/>
          <a:ext cx="0" cy="0"/>
          <a:chOff x="0" y="0"/>
          <a:chExt cx="0" cy="0"/>
        </a:xfrm>
      </p:grpSpPr>
      <p:sp>
        <p:nvSpPr>
          <p:cNvPr id="133" name="Google Shape;133;p13"/>
          <p:cNvSpPr txBox="1">
            <a:spLocks noGrp="1"/>
          </p:cNvSpPr>
          <p:nvPr>
            <p:ph type="body" idx="1"/>
          </p:nvPr>
        </p:nvSpPr>
        <p:spPr>
          <a:xfrm>
            <a:off x="966600" y="5830068"/>
            <a:ext cx="10263200" cy="614000"/>
          </a:xfrm>
          <a:prstGeom prst="rect">
            <a:avLst/>
          </a:prstGeom>
        </p:spPr>
        <p:txBody>
          <a:bodyPr spcFirstLastPara="1" wrap="square" lIns="91425" tIns="91425" rIns="91425" bIns="91425" anchor="ctr" anchorCtr="0">
            <a:noAutofit/>
          </a:bodyPr>
          <a:lstStyle>
            <a:lvl1pPr marL="609570" lvl="0" indent="-304784">
              <a:lnSpc>
                <a:spcPct val="100000"/>
              </a:lnSpc>
              <a:spcBef>
                <a:spcPts val="0"/>
              </a:spcBef>
              <a:spcAft>
                <a:spcPts val="0"/>
              </a:spcAft>
              <a:buSzPts val="1300"/>
              <a:buNone/>
              <a:defRPr/>
            </a:lvl1pPr>
          </a:lstStyle>
          <a:p>
            <a:endParaRPr/>
          </a:p>
        </p:txBody>
      </p:sp>
      <p:sp>
        <p:nvSpPr>
          <p:cNvPr id="135" name="Google Shape;135;p13">
            <a:hlinkClick r:id="" action="ppaction://noaction"/>
          </p:cNvPr>
          <p:cNvSpPr/>
          <p:nvPr/>
        </p:nvSpPr>
        <p:spPr>
          <a:xfrm>
            <a:off x="11040600" y="0"/>
            <a:ext cx="1151200" cy="6056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36" name="Google Shape;136;p13">
            <a:hlinkClick r:id="" action="ppaction://noaction"/>
          </p:cNvPr>
          <p:cNvCxnSpPr/>
          <p:nvPr/>
        </p:nvCxnSpPr>
        <p:spPr>
          <a:xfrm>
            <a:off x="11465089" y="288467"/>
            <a:ext cx="288400" cy="0"/>
          </a:xfrm>
          <a:prstGeom prst="straightConnector1">
            <a:avLst/>
          </a:prstGeom>
          <a:noFill/>
          <a:ln w="9525" cap="flat" cmpd="sng">
            <a:solidFill>
              <a:srgbClr val="B7B7B7"/>
            </a:solidFill>
            <a:prstDash val="solid"/>
            <a:round/>
            <a:headEnd type="none" w="med" len="med"/>
            <a:tailEnd type="none" w="med" len="med"/>
          </a:ln>
        </p:spPr>
      </p:cxnSp>
      <p:cxnSp>
        <p:nvCxnSpPr>
          <p:cNvPr id="137" name="Google Shape;137;p13">
            <a:hlinkClick r:id="" action="ppaction://noaction"/>
          </p:cNvPr>
          <p:cNvCxnSpPr/>
          <p:nvPr/>
        </p:nvCxnSpPr>
        <p:spPr>
          <a:xfrm>
            <a:off x="11465089" y="333517"/>
            <a:ext cx="288400" cy="0"/>
          </a:xfrm>
          <a:prstGeom prst="straightConnector1">
            <a:avLst/>
          </a:prstGeom>
          <a:noFill/>
          <a:ln w="9525" cap="flat" cmpd="sng">
            <a:solidFill>
              <a:srgbClr val="B7B7B7"/>
            </a:solidFill>
            <a:prstDash val="solid"/>
            <a:round/>
            <a:headEnd type="none" w="med" len="med"/>
            <a:tailEnd type="none" w="med" len="med"/>
          </a:ln>
        </p:spPr>
      </p:cxnSp>
      <p:cxnSp>
        <p:nvCxnSpPr>
          <p:cNvPr id="138" name="Google Shape;138;p13">
            <a:hlinkClick r:id="" action="ppaction://noaction"/>
          </p:cNvPr>
          <p:cNvCxnSpPr/>
          <p:nvPr/>
        </p:nvCxnSpPr>
        <p:spPr>
          <a:xfrm>
            <a:off x="11465089" y="378567"/>
            <a:ext cx="288400" cy="0"/>
          </a:xfrm>
          <a:prstGeom prst="straightConnector1">
            <a:avLst/>
          </a:prstGeom>
          <a:noFill/>
          <a:ln w="9525" cap="flat" cmpd="sng">
            <a:solidFill>
              <a:srgbClr val="B7B7B7"/>
            </a:solidFill>
            <a:prstDash val="solid"/>
            <a:round/>
            <a:headEnd type="none" w="med" len="med"/>
            <a:tailEnd type="none" w="med" len="med"/>
          </a:ln>
        </p:spPr>
      </p:cxnSp>
      <p:sp>
        <p:nvSpPr>
          <p:cNvPr id="8" name="Slide Number Placeholder 5">
            <a:extLst>
              <a:ext uri="{FF2B5EF4-FFF2-40B4-BE49-F238E27FC236}">
                <a16:creationId xmlns:a16="http://schemas.microsoft.com/office/drawing/2014/main" id="{0B01BE9E-F701-4551-9C50-0C25C5064F8D}"/>
              </a:ext>
            </a:extLst>
          </p:cNvPr>
          <p:cNvSpPr>
            <a:spLocks noGrp="1"/>
          </p:cNvSpPr>
          <p:nvPr>
            <p:ph type="sldNum" sz="quarter" idx="4"/>
          </p:nvPr>
        </p:nvSpPr>
        <p:spPr>
          <a:xfrm>
            <a:off x="8789988"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VIC" panose="00000500000000000000" pitchFamily="2" charset="0"/>
                <a:cs typeface="Arial" panose="020B0604020202020204" pitchFamily="34" charset="0"/>
              </a:defRPr>
            </a:lvl1pPr>
          </a:lstStyle>
          <a:p>
            <a:fld id="{0B9DBF24-5B6F-B849-A544-190EE1508C83}" type="slidenum">
              <a:rPr lang="en-US" smtClean="0"/>
              <a:pPr/>
              <a:t>‹#›</a:t>
            </a:fld>
            <a:endParaRPr lang="en-US"/>
          </a:p>
        </p:txBody>
      </p:sp>
    </p:spTree>
    <p:extLst>
      <p:ext uri="{BB962C8B-B14F-4D97-AF65-F5344CB8AC3E}">
        <p14:creationId xmlns:p14="http://schemas.microsoft.com/office/powerpoint/2010/main" val="469122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4"/>
        <p:cNvGrpSpPr/>
        <p:nvPr/>
      </p:nvGrpSpPr>
      <p:grpSpPr>
        <a:xfrm>
          <a:off x="0" y="0"/>
          <a:ext cx="0" cy="0"/>
          <a:chOff x="0" y="0"/>
          <a:chExt cx="0" cy="0"/>
        </a:xfrm>
      </p:grpSpPr>
      <p:grpSp>
        <p:nvGrpSpPr>
          <p:cNvPr id="46" name="Google Shape;46;p5"/>
          <p:cNvGrpSpPr/>
          <p:nvPr/>
        </p:nvGrpSpPr>
        <p:grpSpPr>
          <a:xfrm>
            <a:off x="1107191" y="1588343"/>
            <a:ext cx="994351" cy="61101"/>
            <a:chOff x="4580561" y="2589004"/>
            <a:chExt cx="1064464" cy="25200"/>
          </a:xfrm>
        </p:grpSpPr>
        <p:sp>
          <p:nvSpPr>
            <p:cNvPr id="47" name="Google Shape;47;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5"/>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50" name="Google Shape;50;p5"/>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Autofit/>
          </a:bodyPr>
          <a:lstStyle>
            <a:lvl1pPr marL="609570" lvl="0" indent="-414846">
              <a:spcBef>
                <a:spcPts val="0"/>
              </a:spcBef>
              <a:spcAft>
                <a:spcPts val="0"/>
              </a:spcAft>
              <a:buSzPts val="1300"/>
              <a:buChar char="●"/>
              <a:defRPr/>
            </a:lvl1pPr>
            <a:lvl2pPr marL="1219140" lvl="1" indent="-397913">
              <a:spcBef>
                <a:spcPts val="2133"/>
              </a:spcBef>
              <a:spcAft>
                <a:spcPts val="0"/>
              </a:spcAft>
              <a:buSzPts val="1100"/>
              <a:buChar char="○"/>
              <a:defRPr/>
            </a:lvl2pPr>
            <a:lvl3pPr marL="1828709" lvl="2" indent="-397913">
              <a:spcBef>
                <a:spcPts val="2133"/>
              </a:spcBef>
              <a:spcAft>
                <a:spcPts val="0"/>
              </a:spcAft>
              <a:buSzPts val="1100"/>
              <a:buChar char="■"/>
              <a:defRPr/>
            </a:lvl3pPr>
            <a:lvl4pPr marL="2438278" lvl="3" indent="-397913">
              <a:spcBef>
                <a:spcPts val="2133"/>
              </a:spcBef>
              <a:spcAft>
                <a:spcPts val="0"/>
              </a:spcAft>
              <a:buSzPts val="1100"/>
              <a:buChar char="●"/>
              <a:defRPr/>
            </a:lvl4pPr>
            <a:lvl5pPr marL="3047848" lvl="4" indent="-397913">
              <a:spcBef>
                <a:spcPts val="2133"/>
              </a:spcBef>
              <a:spcAft>
                <a:spcPts val="0"/>
              </a:spcAft>
              <a:buSzPts val="1100"/>
              <a:buChar char="○"/>
              <a:defRPr/>
            </a:lvl5pPr>
            <a:lvl6pPr marL="3657418" lvl="5" indent="-397913">
              <a:spcBef>
                <a:spcPts val="2133"/>
              </a:spcBef>
              <a:spcAft>
                <a:spcPts val="0"/>
              </a:spcAft>
              <a:buSzPts val="1100"/>
              <a:buChar char="■"/>
              <a:defRPr/>
            </a:lvl6pPr>
            <a:lvl7pPr marL="4266987" lvl="6" indent="-397913">
              <a:spcBef>
                <a:spcPts val="2133"/>
              </a:spcBef>
              <a:spcAft>
                <a:spcPts val="0"/>
              </a:spcAft>
              <a:buSzPts val="1100"/>
              <a:buChar char="●"/>
              <a:defRPr/>
            </a:lvl7pPr>
            <a:lvl8pPr marL="4876557" lvl="7" indent="-397913">
              <a:spcBef>
                <a:spcPts val="2133"/>
              </a:spcBef>
              <a:spcAft>
                <a:spcPts val="0"/>
              </a:spcAft>
              <a:buSzPts val="1100"/>
              <a:buChar char="○"/>
              <a:defRPr/>
            </a:lvl8pPr>
            <a:lvl9pPr marL="5486126" lvl="8" indent="-397913">
              <a:spcBef>
                <a:spcPts val="2133"/>
              </a:spcBef>
              <a:spcAft>
                <a:spcPts val="2133"/>
              </a:spcAft>
              <a:buSzPts val="1100"/>
              <a:buChar char="■"/>
              <a:defRPr/>
            </a:lvl9pPr>
          </a:lstStyle>
          <a:p>
            <a:endParaRPr/>
          </a:p>
        </p:txBody>
      </p:sp>
      <p:sp>
        <p:nvSpPr>
          <p:cNvPr id="51" name="Google Shape;51;p5"/>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cxnSp>
        <p:nvCxnSpPr>
          <p:cNvPr id="53" name="Google Shape;53;p5">
            <a:hlinkClick r:id="" action="ppaction://noaction"/>
          </p:cNvPr>
          <p:cNvCxnSpPr/>
          <p:nvPr/>
        </p:nvCxnSpPr>
        <p:spPr>
          <a:xfrm>
            <a:off x="11465089" y="288467"/>
            <a:ext cx="288400" cy="0"/>
          </a:xfrm>
          <a:prstGeom prst="straightConnector1">
            <a:avLst/>
          </a:prstGeom>
          <a:noFill/>
          <a:ln w="9525" cap="flat" cmpd="sng">
            <a:solidFill>
              <a:srgbClr val="B7B7B7"/>
            </a:solidFill>
            <a:prstDash val="solid"/>
            <a:round/>
            <a:headEnd type="none" w="med" len="med"/>
            <a:tailEnd type="none" w="med" len="med"/>
          </a:ln>
        </p:spPr>
      </p:cxnSp>
      <p:cxnSp>
        <p:nvCxnSpPr>
          <p:cNvPr id="54" name="Google Shape;54;p5">
            <a:hlinkClick r:id="" action="ppaction://noaction"/>
          </p:cNvPr>
          <p:cNvCxnSpPr/>
          <p:nvPr/>
        </p:nvCxnSpPr>
        <p:spPr>
          <a:xfrm>
            <a:off x="11465089" y="333517"/>
            <a:ext cx="288400" cy="0"/>
          </a:xfrm>
          <a:prstGeom prst="straightConnector1">
            <a:avLst/>
          </a:prstGeom>
          <a:noFill/>
          <a:ln w="9525" cap="flat" cmpd="sng">
            <a:solidFill>
              <a:srgbClr val="B7B7B7"/>
            </a:solidFill>
            <a:prstDash val="solid"/>
            <a:round/>
            <a:headEnd type="none" w="med" len="med"/>
            <a:tailEnd type="none" w="med" len="med"/>
          </a:ln>
        </p:spPr>
      </p:cxnSp>
      <p:cxnSp>
        <p:nvCxnSpPr>
          <p:cNvPr id="55" name="Google Shape;55;p5">
            <a:hlinkClick r:id="" action="ppaction://noaction"/>
          </p:cNvPr>
          <p:cNvCxnSpPr/>
          <p:nvPr/>
        </p:nvCxnSpPr>
        <p:spPr>
          <a:xfrm>
            <a:off x="11465089" y="378567"/>
            <a:ext cx="288400" cy="0"/>
          </a:xfrm>
          <a:prstGeom prst="straightConnector1">
            <a:avLst/>
          </a:prstGeom>
          <a:noFill/>
          <a:ln w="9525" cap="flat" cmpd="sng">
            <a:solidFill>
              <a:srgbClr val="B7B7B7"/>
            </a:solidFill>
            <a:prstDash val="solid"/>
            <a:round/>
            <a:headEnd type="none" w="med" len="med"/>
            <a:tailEnd type="none" w="med" len="med"/>
          </a:ln>
        </p:spPr>
      </p:cxnSp>
    </p:spTree>
    <p:extLst>
      <p:ext uri="{BB962C8B-B14F-4D97-AF65-F5344CB8AC3E}">
        <p14:creationId xmlns:p14="http://schemas.microsoft.com/office/powerpoint/2010/main" val="23467678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366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0" y="0"/>
            <a:ext cx="712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7112926" y="0"/>
            <a:ext cx="3708000" cy="6858000"/>
          </a:xfrm>
        </p:spPr>
        <p:txBody>
          <a:bodyPr/>
          <a:lstStyle/>
          <a:p>
            <a:r>
              <a:rPr lang="en-US"/>
              <a:t>Click icon to add picture</a:t>
            </a:r>
            <a:endParaRPr lang="en-AU"/>
          </a:p>
        </p:txBody>
      </p:sp>
      <p:sp>
        <p:nvSpPr>
          <p:cNvPr id="2" name="Title 1"/>
          <p:cNvSpPr>
            <a:spLocks noGrp="1"/>
          </p:cNvSpPr>
          <p:nvPr>
            <p:ph type="ctrTitle" hasCustomPrompt="1"/>
          </p:nvPr>
        </p:nvSpPr>
        <p:spPr>
          <a:xfrm>
            <a:off x="540000" y="1118380"/>
            <a:ext cx="4500000" cy="2679008"/>
          </a:xfrm>
          <a:ln>
            <a:noFill/>
          </a:ln>
        </p:spPr>
        <p:txBody>
          <a:bodyPr anchor="b">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960000"/>
            <a:ext cx="4500000" cy="1176813"/>
          </a:xfrm>
        </p:spPr>
        <p:txBody>
          <a:bodyPr anchor="t">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5220000" y="3960000"/>
            <a:ext cx="1892926" cy="1176813"/>
          </a:xfrm>
        </p:spPr>
        <p:txBody>
          <a:bodyPr>
            <a:noAutofit/>
          </a:bodyPr>
          <a:lstStyle>
            <a:lvl1pPr>
              <a:lnSpc>
                <a:spcPct val="100000"/>
              </a:lnSpc>
              <a:spcAft>
                <a:spcPts val="0"/>
              </a:spcAft>
              <a:defRPr sz="1600" b="0">
                <a:solidFill>
                  <a:schemeClr val="bg1"/>
                </a:solidFill>
                <a:latin typeface="Public Sans SemiBold"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540000" y="6120001"/>
            <a:ext cx="2700000" cy="280136"/>
          </a:xfrm>
        </p:spPr>
        <p:txBody>
          <a:bodyPr anchor="t">
            <a:noAutofit/>
          </a:bodyPr>
          <a:lstStyle>
            <a:lvl1pPr algn="l">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a:t>
            </a:r>
            <a:r>
              <a:rPr lang="en-US" err="1"/>
              <a:t>Monthy</a:t>
            </a:r>
            <a:r>
              <a:rPr lang="en-US"/>
              <a:t> YY20</a:t>
            </a:r>
          </a:p>
        </p:txBody>
      </p:sp>
      <p:sp>
        <p:nvSpPr>
          <p:cNvPr id="20" name="Footer Placeholder 4">
            <a:extLst>
              <a:ext uri="{FF2B5EF4-FFF2-40B4-BE49-F238E27FC236}">
                <a16:creationId xmlns:a16="http://schemas.microsoft.com/office/drawing/2014/main" id="{E3775B0C-7FFD-4E7F-AC26-D5F1E787B1CC}"/>
              </a:ext>
            </a:extLst>
          </p:cNvPr>
          <p:cNvSpPr>
            <a:spLocks noGrp="1"/>
          </p:cNvSpPr>
          <p:nvPr>
            <p:ph type="ftr" sz="quarter" idx="3"/>
          </p:nvPr>
        </p:nvSpPr>
        <p:spPr>
          <a:xfrm>
            <a:off x="540000" y="359999"/>
            <a:ext cx="4500000" cy="512197"/>
          </a:xfrm>
          <a:prstGeom prst="rect">
            <a:avLst/>
          </a:prstGeom>
        </p:spPr>
        <p:txBody>
          <a:bodyPr vert="horz" lIns="0" tIns="0" rIns="0" bIns="0" rtlCol="0" anchor="t"/>
          <a:lstStyle>
            <a:lvl1pPr algn="l">
              <a:defRPr sz="1200">
                <a:solidFill>
                  <a:schemeClr val="bg1"/>
                </a:solidFill>
                <a:latin typeface="Public Sans SemiBold" pitchFamily="2" charset="0"/>
              </a:defRPr>
            </a:lvl1pPr>
          </a:lstStyle>
          <a:p>
            <a:r>
              <a:rPr lang="en-US"/>
              <a:t>Department of Customer Service</a:t>
            </a:r>
            <a:endParaRPr lang="en-AU"/>
          </a:p>
        </p:txBody>
      </p:sp>
      <p:cxnSp>
        <p:nvCxnSpPr>
          <p:cNvPr id="12" name="Straight Connector 11">
            <a:extLst>
              <a:ext uri="{FF2B5EF4-FFF2-40B4-BE49-F238E27FC236}">
                <a16:creationId xmlns:a16="http://schemas.microsoft.com/office/drawing/2014/main" id="{3283C022-C11C-47A8-B2C6-38BBC7F57777}"/>
              </a:ext>
            </a:extLst>
          </p:cNvPr>
          <p:cNvCxnSpPr>
            <a:cxnSpLocks/>
          </p:cNvCxnSpPr>
          <p:nvPr userDrawn="1"/>
        </p:nvCxnSpPr>
        <p:spPr>
          <a:xfrm>
            <a:off x="360000" y="359999"/>
            <a:ext cx="0" cy="597462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414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C1630E-75DD-4988-B412-5BC99B5B5062}"/>
              </a:ext>
            </a:extLst>
          </p:cNvPr>
          <p:cNvSpPr/>
          <p:nvPr userDrawn="1"/>
        </p:nvSpPr>
        <p:spPr>
          <a:xfrm>
            <a:off x="-1" y="3330000"/>
            <a:ext cx="12192001" cy="3528000"/>
          </a:xfrm>
          <a:prstGeom prst="rect">
            <a:avLst/>
          </a:prstGeom>
          <a:solidFill>
            <a:srgbClr val="63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2" name="Rectangle 11">
            <a:extLst>
              <a:ext uri="{FF2B5EF4-FFF2-40B4-BE49-F238E27FC236}">
                <a16:creationId xmlns:a16="http://schemas.microsoft.com/office/drawing/2014/main" id="{106A6961-24E6-4839-AA27-A340B1809347}"/>
              </a:ext>
            </a:extLst>
          </p:cNvPr>
          <p:cNvSpPr/>
          <p:nvPr userDrawn="1"/>
        </p:nvSpPr>
        <p:spPr>
          <a:xfrm>
            <a:off x="-1" y="0"/>
            <a:ext cx="12192001" cy="156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4" name="Rectangle 3">
            <a:extLst>
              <a:ext uri="{FF2B5EF4-FFF2-40B4-BE49-F238E27FC236}">
                <a16:creationId xmlns:a16="http://schemas.microsoft.com/office/drawing/2014/main" id="{E57A2D9F-61E4-43DD-AEE4-7DB03212C80F}"/>
              </a:ext>
            </a:extLst>
          </p:cNvPr>
          <p:cNvSpPr/>
          <p:nvPr userDrawn="1"/>
        </p:nvSpPr>
        <p:spPr>
          <a:xfrm>
            <a:off x="-1" y="1566000"/>
            <a:ext cx="12192001"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05856" y="3600000"/>
            <a:ext cx="7200000" cy="2387600"/>
          </a:xfrm>
          <a:ln>
            <a:noFill/>
          </a:ln>
        </p:spPr>
        <p:txBody>
          <a:bodyPr anchor="t">
            <a:normAutofit/>
          </a:bodyPr>
          <a:lstStyle>
            <a:lvl1pPr algn="l">
              <a:lnSpc>
                <a:spcPct val="90000"/>
              </a:lnSpc>
              <a:defRPr sz="4800">
                <a:solidFill>
                  <a:schemeClr val="bg1"/>
                </a:solidFill>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4" name="Footer Placeholder 4">
            <a:extLst>
              <a:ext uri="{FF2B5EF4-FFF2-40B4-BE49-F238E27FC236}">
                <a16:creationId xmlns:a16="http://schemas.microsoft.com/office/drawing/2014/main" id="{4C49F10D-4964-4C13-BDFD-A701813832E9}"/>
              </a:ext>
            </a:extLst>
          </p:cNvPr>
          <p:cNvSpPr>
            <a:spLocks noGrp="1"/>
          </p:cNvSpPr>
          <p:nvPr>
            <p:ph type="ftr" sz="quarter" idx="3"/>
          </p:nvPr>
        </p:nvSpPr>
        <p:spPr>
          <a:xfrm>
            <a:off x="360000" y="6444000"/>
            <a:ext cx="4500000" cy="216000"/>
          </a:xfrm>
          <a:prstGeom prst="rect">
            <a:avLst/>
          </a:prstGeom>
        </p:spPr>
        <p:txBody>
          <a:bodyPr vert="horz" lIns="0" tIns="0" rIns="0" bIns="0" rtlCol="0" anchor="t"/>
          <a:lstStyle>
            <a:lvl1pPr algn="l">
              <a:defRPr sz="1400">
                <a:solidFill>
                  <a:schemeClr val="bg1"/>
                </a:solidFill>
                <a:latin typeface="Public Sans SemiBold" pitchFamily="2" charset="0"/>
              </a:defRPr>
            </a:lvl1pPr>
          </a:lstStyle>
          <a:p>
            <a:r>
              <a:rPr lang="en-US"/>
              <a:t>Department of Customer Service</a:t>
            </a:r>
            <a:endParaRPr lang="en-AU"/>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9178925" y="4071600"/>
            <a:ext cx="2778613" cy="2786400"/>
          </a:xfrm>
        </p:spPr>
        <p:txBody>
          <a:bodyPr anchor="b">
            <a:noAutofit/>
          </a:bodyPr>
          <a:lstStyle>
            <a:lvl1pPr algn="r">
              <a:lnSpc>
                <a:spcPct val="80000"/>
              </a:lnSpc>
              <a:spcAft>
                <a:spcPts val="0"/>
              </a:spcAft>
              <a:defRPr sz="19000">
                <a:solidFill>
                  <a:schemeClr val="bg1"/>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10" name="Picture 9" descr="NSW Government logo">
            <a:extLst>
              <a:ext uri="{FF2B5EF4-FFF2-40B4-BE49-F238E27FC236}">
                <a16:creationId xmlns:a16="http://schemas.microsoft.com/office/drawing/2014/main" id="{4614E832-4BCC-4853-BB8C-E93D74BE52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4282873796"/>
      </p:ext>
    </p:extLst>
  </p:cSld>
  <p:clrMapOvr>
    <a:masterClrMapping/>
  </p:clrMapOvr>
  <p:extLst>
    <p:ext uri="{DCECCB84-F9BA-43D5-87BE-67443E8EF086}">
      <p15:sldGuideLst xmlns:p15="http://schemas.microsoft.com/office/powerpoint/2012/main">
        <p15:guide id="1" pos="23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7888" y="4104000"/>
            <a:ext cx="10242886" cy="1009606"/>
          </a:xfrm>
          <a:ln>
            <a:noFill/>
          </a:ln>
        </p:spPr>
        <p:txBody>
          <a:bodyPr anchor="t">
            <a:normAutofit/>
          </a:bodyPr>
          <a:lstStyle>
            <a:lvl1pPr algn="l">
              <a:lnSpc>
                <a:spcPct val="90000"/>
              </a:lnSpc>
              <a:defRPr sz="4800">
                <a:solidFill>
                  <a:schemeClr val="bg2"/>
                </a:solidFill>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652000"/>
            <a:ext cx="10242886" cy="523717"/>
          </a:xfrm>
        </p:spPr>
        <p:txBody>
          <a:bodyPr>
            <a:noAutofit/>
          </a:bodyPr>
          <a:lstStyle>
            <a:lvl1pPr>
              <a:defRPr sz="2000">
                <a:solidFill>
                  <a:schemeClr val="bg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4" name="Footer Placeholder 4">
            <a:extLst>
              <a:ext uri="{FF2B5EF4-FFF2-40B4-BE49-F238E27FC236}">
                <a16:creationId xmlns:a16="http://schemas.microsoft.com/office/drawing/2014/main" id="{4C49F10D-4964-4C13-BDFD-A701813832E9}"/>
              </a:ext>
            </a:extLst>
          </p:cNvPr>
          <p:cNvSpPr>
            <a:spLocks noGrp="1"/>
          </p:cNvSpPr>
          <p:nvPr>
            <p:ph type="ftr" sz="quarter" idx="3"/>
          </p:nvPr>
        </p:nvSpPr>
        <p:spPr>
          <a:xfrm>
            <a:off x="360000" y="6444000"/>
            <a:ext cx="4500000" cy="216000"/>
          </a:xfrm>
          <a:prstGeom prst="rect">
            <a:avLst/>
          </a:prstGeom>
        </p:spPr>
        <p:txBody>
          <a:bodyPr vert="horz" lIns="0" tIns="0" rIns="0" bIns="0" rtlCol="0" anchor="t"/>
          <a:lstStyle>
            <a:lvl1pPr algn="l">
              <a:defRPr sz="1400">
                <a:solidFill>
                  <a:schemeClr val="bg2"/>
                </a:solidFill>
                <a:latin typeface="Public Sans SemiBold" pitchFamily="2" charset="0"/>
              </a:defRPr>
            </a:lvl1pPr>
          </a:lstStyle>
          <a:p>
            <a:r>
              <a:rPr lang="en-US"/>
              <a:t>Department of Customer Service</a:t>
            </a:r>
            <a:endParaRPr lang="en-AU"/>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540000" y="360000"/>
            <a:ext cx="2778613" cy="2786400"/>
          </a:xfrm>
        </p:spPr>
        <p:txBody>
          <a:bodyPr anchor="t">
            <a:noAutofit/>
          </a:bodyPr>
          <a:lstStyle>
            <a:lvl1pPr algn="l">
              <a:lnSpc>
                <a:spcPct val="80000"/>
              </a:lnSpc>
              <a:spcAft>
                <a:spcPts val="0"/>
              </a:spcAft>
              <a:defRPr sz="19000">
                <a:solidFill>
                  <a:schemeClr val="bg2"/>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cxnSp>
        <p:nvCxnSpPr>
          <p:cNvPr id="15" name="Straight Connector 14">
            <a:extLst>
              <a:ext uri="{FF2B5EF4-FFF2-40B4-BE49-F238E27FC236}">
                <a16:creationId xmlns:a16="http://schemas.microsoft.com/office/drawing/2014/main" id="{140FCFB7-2251-4DE7-B878-A07B57992F00}"/>
              </a:ext>
            </a:extLst>
          </p:cNvPr>
          <p:cNvCxnSpPr>
            <a:cxnSpLocks/>
          </p:cNvCxnSpPr>
          <p:nvPr userDrawn="1"/>
        </p:nvCxnSpPr>
        <p:spPr>
          <a:xfrm>
            <a:off x="360000" y="360000"/>
            <a:ext cx="0" cy="5976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NSW Government logo">
            <a:extLst>
              <a:ext uri="{FF2B5EF4-FFF2-40B4-BE49-F238E27FC236}">
                <a16:creationId xmlns:a16="http://schemas.microsoft.com/office/drawing/2014/main" id="{27C4C535-7E4B-4B48-BCD8-F680CCDFEE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14438495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47"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A8E2-73B2-4BCE-A537-BD98BFA45482}"/>
              </a:ext>
            </a:extLst>
          </p:cNvPr>
          <p:cNvSpPr/>
          <p:nvPr userDrawn="1"/>
        </p:nvSpPr>
        <p:spPr>
          <a:xfrm>
            <a:off x="0" y="1602000"/>
            <a:ext cx="12192000" cy="525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5" name="Footer Placeholder 4"/>
          <p:cNvSpPr>
            <a:spLocks noGrp="1"/>
          </p:cNvSpPr>
          <p:nvPr>
            <p:ph type="ftr" sz="quarter" idx="11"/>
          </p:nvPr>
        </p:nvSpPr>
        <p:spPr>
          <a:xfrm>
            <a:off x="360000" y="6444000"/>
            <a:ext cx="6720000" cy="252000"/>
          </a:xfrm>
        </p:spPr>
        <p:txBody>
          <a:bodyPr/>
          <a:lstStyle/>
          <a:p>
            <a:r>
              <a:rPr lang="en-US"/>
              <a:t>Department of Customer Service</a:t>
            </a:r>
            <a:endParaRPr lang="en-AU"/>
          </a:p>
        </p:txBody>
      </p:sp>
      <p:sp>
        <p:nvSpPr>
          <p:cNvPr id="6" name="Slide Number Placeholder 5"/>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1800001"/>
            <a:ext cx="11447462" cy="4409998"/>
          </a:xfrm>
        </p:spPr>
        <p:txBody>
          <a:bodyPr/>
          <a:lstStyle/>
          <a:p>
            <a:r>
              <a:rPr lang="en-US"/>
              <a:t>Click icon to add table</a:t>
            </a:r>
            <a:endParaRPr lang="en-AU"/>
          </a:p>
        </p:txBody>
      </p:sp>
    </p:spTree>
    <p:extLst>
      <p:ext uri="{BB962C8B-B14F-4D97-AF65-F5344CB8AC3E}">
        <p14:creationId xmlns:p14="http://schemas.microsoft.com/office/powerpoint/2010/main" val="3565172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5" name="Footer Placeholder 4"/>
          <p:cNvSpPr>
            <a:spLocks noGrp="1"/>
          </p:cNvSpPr>
          <p:nvPr>
            <p:ph type="ftr" sz="quarter" idx="11"/>
          </p:nvPr>
        </p:nvSpPr>
        <p:spPr/>
        <p:txBody>
          <a:bodyPr/>
          <a:lstStyle/>
          <a:p>
            <a:r>
              <a:rPr lang="en-US"/>
              <a:t>Department of Customer Service</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1620000"/>
            <a:ext cx="11447462" cy="4500000"/>
          </a:xfrm>
        </p:spPr>
        <p:txBody>
          <a:bodyPr/>
          <a:lstStyle/>
          <a:p>
            <a:r>
              <a:rPr lang="en-US"/>
              <a:t>Click icon to add table</a:t>
            </a:r>
            <a:endParaRPr lang="en-AU"/>
          </a:p>
        </p:txBody>
      </p:sp>
    </p:spTree>
    <p:extLst>
      <p:ext uri="{BB962C8B-B14F-4D97-AF65-F5344CB8AC3E}">
        <p14:creationId xmlns:p14="http://schemas.microsoft.com/office/powerpoint/2010/main" val="25057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Department of Customer Service</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D7C65C-44E2-4933-BFBB-90BBEEAAAC45}"/>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076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2.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US"/>
              <a:t>Click to edit Master title style</a:t>
            </a:r>
          </a:p>
        </p:txBody>
      </p:sp>
      <p:sp>
        <p:nvSpPr>
          <p:cNvPr id="3" name="Text Placeholder 2"/>
          <p:cNvSpPr>
            <a:spLocks noGrp="1"/>
          </p:cNvSpPr>
          <p:nvPr>
            <p:ph type="body" idx="1"/>
          </p:nvPr>
        </p:nvSpPr>
        <p:spPr>
          <a:xfrm>
            <a:off x="360000" y="1800000"/>
            <a:ext cx="11448000" cy="435133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60000" y="6444000"/>
            <a:ext cx="6720000" cy="252000"/>
          </a:xfrm>
          <a:prstGeom prst="rect">
            <a:avLst/>
          </a:prstGeom>
        </p:spPr>
        <p:txBody>
          <a:bodyPr vert="horz" lIns="0" tIns="0" rIns="0" bIns="0" rtlCol="0" anchor="t"/>
          <a:lstStyle>
            <a:lvl1pPr algn="l">
              <a:defRPr sz="1400">
                <a:solidFill>
                  <a:schemeClr val="bg2"/>
                </a:solidFill>
                <a:latin typeface="Public Sans SemiBold" pitchFamily="2" charset="0"/>
              </a:defRPr>
            </a:lvl1pPr>
          </a:lstStyle>
          <a:p>
            <a:r>
              <a:rPr lang="en-US"/>
              <a:t>Department of Customer Service</a:t>
            </a:r>
            <a:endParaRPr lang="en-AU"/>
          </a:p>
        </p:txBody>
      </p:sp>
      <p:sp>
        <p:nvSpPr>
          <p:cNvPr id="6" name="Slide Number Placeholder 5"/>
          <p:cNvSpPr>
            <a:spLocks noGrp="1"/>
          </p:cNvSpPr>
          <p:nvPr>
            <p:ph type="sldNum" sz="quarter" idx="4"/>
          </p:nvPr>
        </p:nvSpPr>
        <p:spPr>
          <a:xfrm>
            <a:off x="11317458" y="6516000"/>
            <a:ext cx="490542"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68" r:id="rId3"/>
    <p:sldLayoutId id="2147483671" r:id="rId4"/>
    <p:sldLayoutId id="2147483673" r:id="rId5"/>
    <p:sldLayoutId id="2147483674" r:id="rId6"/>
    <p:sldLayoutId id="2147483675" r:id="rId7"/>
    <p:sldLayoutId id="2147483676" r:id="rId8"/>
    <p:sldLayoutId id="2147483662" r:id="rId9"/>
    <p:sldLayoutId id="2147483672" r:id="rId10"/>
    <p:sldLayoutId id="2147483677" r:id="rId11"/>
    <p:sldLayoutId id="2147483678" r:id="rId12"/>
    <p:sldLayoutId id="2147483664" r:id="rId13"/>
    <p:sldLayoutId id="2147483684" r:id="rId14"/>
    <p:sldLayoutId id="2147483679" r:id="rId15"/>
    <p:sldLayoutId id="2147483687" r:id="rId16"/>
    <p:sldLayoutId id="2147483680" r:id="rId17"/>
    <p:sldLayoutId id="2147483681" r:id="rId18"/>
    <p:sldLayoutId id="2147483682" r:id="rId19"/>
    <p:sldLayoutId id="2147483683" r:id="rId20"/>
    <p:sldLayoutId id="2147483685" r:id="rId21"/>
    <p:sldLayoutId id="2147483686" r:id="rId22"/>
    <p:sldLayoutId id="2147483665" r:id="rId23"/>
    <p:sldLayoutId id="2147483666" r:id="rId24"/>
    <p:sldLayoutId id="2147483667" r:id="rId25"/>
    <p:sldLayoutId id="2147483699" r:id="rId26"/>
  </p:sldLayoutIdLst>
  <p:hf hdr="0" dt="0"/>
  <p:txStyles>
    <p:titleStyle>
      <a:lvl1pPr algn="l" defTabSz="914377" rtl="0" eaLnBrk="1" latinLnBrk="0" hangingPunct="1">
        <a:lnSpc>
          <a:spcPct val="90000"/>
        </a:lnSpc>
        <a:spcBef>
          <a:spcPct val="0"/>
        </a:spcBef>
        <a:buNone/>
        <a:defRPr sz="3600" kern="1200">
          <a:solidFill>
            <a:schemeClr val="tx1"/>
          </a:solidFill>
          <a:latin typeface="+mn-lt"/>
          <a:ea typeface="+mj-ea"/>
          <a:cs typeface="+mj-cs"/>
        </a:defRPr>
      </a:lvl1pPr>
    </p:titleStyle>
    <p:body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D15C1C-929F-D24D-B9D6-AECD8A5F9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DA530F-0D05-AB4D-BA75-4D8CFE352C5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CB1A5-C48F-8240-A630-D7FA2C5CCB0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VIC" panose="00000500000000000000" pitchFamily="2" charset="0"/>
                <a:cs typeface="Arial" panose="020B0604020202020204" pitchFamily="34" charset="0"/>
              </a:defRPr>
            </a:lvl1pPr>
          </a:lstStyle>
          <a:p>
            <a:fld id="{C51AA5E5-4A2F-4BF0-BD24-3D5392D61631}" type="datetimeFigureOut">
              <a:rPr lang="en-AU" smtClean="0"/>
              <a:t>29/05/2023</a:t>
            </a:fld>
            <a:endParaRPr lang="en-AU"/>
          </a:p>
        </p:txBody>
      </p:sp>
      <p:sp>
        <p:nvSpPr>
          <p:cNvPr id="5" name="Footer Placeholder 4">
            <a:extLst>
              <a:ext uri="{FF2B5EF4-FFF2-40B4-BE49-F238E27FC236}">
                <a16:creationId xmlns:a16="http://schemas.microsoft.com/office/drawing/2014/main" id="{9415CAC0-F056-3D4E-B4E5-B813E940D3B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IC" panose="00000500000000000000" pitchFamily="2" charset="0"/>
                <a:cs typeface="Arial" panose="020B0604020202020204" pitchFamily="34" charset="0"/>
              </a:defRPr>
            </a:lvl1pPr>
          </a:lstStyle>
          <a:p>
            <a:endParaRPr lang="en-AU"/>
          </a:p>
        </p:txBody>
      </p:sp>
      <p:sp>
        <p:nvSpPr>
          <p:cNvPr id="6" name="Slide Number Placeholder 5">
            <a:extLst>
              <a:ext uri="{FF2B5EF4-FFF2-40B4-BE49-F238E27FC236}">
                <a16:creationId xmlns:a16="http://schemas.microsoft.com/office/drawing/2014/main" id="{08376CF7-227E-2443-975B-DB22099A96D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VIC" panose="00000500000000000000" pitchFamily="2" charset="0"/>
                <a:cs typeface="Arial" panose="020B0604020202020204" pitchFamily="34" charset="0"/>
              </a:defRPr>
            </a:lvl1pPr>
          </a:lstStyle>
          <a:p>
            <a:fld id="{D584786E-3355-4319-A349-5A0CCF522B01}" type="slidenum">
              <a:rPr lang="en-AU" smtClean="0"/>
              <a:t>‹#›</a:t>
            </a:fld>
            <a:endParaRPr lang="en-AU"/>
          </a:p>
        </p:txBody>
      </p:sp>
      <p:sp>
        <p:nvSpPr>
          <p:cNvPr id="8" name="MSIPCMContentMarking" descr="{&quot;HashCode&quot;:-1264680268,&quot;Placement&quot;:&quot;Footer&quot;,&quot;Top&quot;:381.651581,&quot;Left&quot;:326.046448,&quot;SlideWidth&quot;:720,&quot;SlideHeight&quot;:405}">
            <a:extLst>
              <a:ext uri="{FF2B5EF4-FFF2-40B4-BE49-F238E27FC236}">
                <a16:creationId xmlns:a16="http://schemas.microsoft.com/office/drawing/2014/main" id="{F8FD9CC5-7E83-4317-A534-A034CEE1CD90}"/>
              </a:ext>
            </a:extLst>
          </p:cNvPr>
          <p:cNvSpPr txBox="1"/>
          <p:nvPr userDrawn="1"/>
        </p:nvSpPr>
        <p:spPr>
          <a:xfrm>
            <a:off x="5521054" y="6537207"/>
            <a:ext cx="1149892" cy="246221"/>
          </a:xfrm>
          <a:prstGeom prst="rect">
            <a:avLst/>
          </a:prstGeom>
          <a:noFill/>
        </p:spPr>
        <p:txBody>
          <a:bodyPr vert="horz" wrap="square" lIns="0" tIns="0" rIns="0" bIns="0" rtlCol="0" anchor="ctr" anchorCtr="1">
            <a:spAutoFit/>
          </a:bodyPr>
          <a:lstStyle/>
          <a:p>
            <a:pPr algn="ctr">
              <a:spcBef>
                <a:spcPts val="0"/>
              </a:spcBef>
              <a:spcAft>
                <a:spcPts val="0"/>
              </a:spcAft>
            </a:pPr>
            <a:r>
              <a:rPr lang="en-AU" sz="160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320676393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Lst>
  <p:txStyles>
    <p:titleStyle>
      <a:lvl1pPr algn="l" defTabSz="914377" rtl="0" eaLnBrk="1" latinLnBrk="0" hangingPunct="1">
        <a:lnSpc>
          <a:spcPct val="90000"/>
        </a:lnSpc>
        <a:spcBef>
          <a:spcPct val="0"/>
        </a:spcBef>
        <a:buNone/>
        <a:defRPr sz="4400" kern="1200">
          <a:solidFill>
            <a:schemeClr val="tx1"/>
          </a:solidFill>
          <a:latin typeface="VIC" panose="00000500000000000000" pitchFamily="2"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VIC" panose="00000500000000000000" pitchFamily="2"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VIC" panose="00000500000000000000" pitchFamily="2"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VIC" panose="00000500000000000000" pitchFamily="2"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VIC" panose="00000500000000000000" pitchFamily="2"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VIC" panose="00000500000000000000" pitchFamily="2"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hyperlink" Target="http://www.linz.govt.nz/" TargetMode="External"/><Relationship Id="rId13" Type="http://schemas.openxmlformats.org/officeDocument/2006/relationships/image" Target="../media/image33.png"/><Relationship Id="rId18" Type="http://schemas.openxmlformats.org/officeDocument/2006/relationships/hyperlink" Target="https://anzlic.gov.au/sites/prod.auzlic/files/images/WA(2).png" TargetMode="External"/><Relationship Id="rId3" Type="http://schemas.openxmlformats.org/officeDocument/2006/relationships/image" Target="../media/image27.png"/><Relationship Id="rId21" Type="http://schemas.openxmlformats.org/officeDocument/2006/relationships/image" Target="../media/image37.png"/><Relationship Id="rId7" Type="http://schemas.openxmlformats.org/officeDocument/2006/relationships/image" Target="../media/image30.png"/><Relationship Id="rId12" Type="http://schemas.openxmlformats.org/officeDocument/2006/relationships/hyperlink" Target="http://www.dnrm.qld.gov.au/" TargetMode="External"/><Relationship Id="rId17" Type="http://schemas.openxmlformats.org/officeDocument/2006/relationships/image" Target="../media/image35.png"/><Relationship Id="rId2" Type="http://schemas.openxmlformats.org/officeDocument/2006/relationships/notesSlide" Target="../notesSlides/notesSlide5.xml"/><Relationship Id="rId16" Type="http://schemas.openxmlformats.org/officeDocument/2006/relationships/hyperlink" Target="https://anzlic.gov.au/sites/prod.auzlic/files/images/NT(1).png" TargetMode="External"/><Relationship Id="rId20" Type="http://schemas.openxmlformats.org/officeDocument/2006/relationships/hyperlink" Target="http://delwp.vic.gov.au/" TargetMode="External"/><Relationship Id="rId1" Type="http://schemas.openxmlformats.org/officeDocument/2006/relationships/slideLayout" Target="../slideLayouts/slideLayout36.xml"/><Relationship Id="rId6" Type="http://schemas.openxmlformats.org/officeDocument/2006/relationships/hyperlink" Target="http://www.gov.au/" TargetMode="External"/><Relationship Id="rId11" Type="http://schemas.openxmlformats.org/officeDocument/2006/relationships/image" Target="../media/image32.png"/><Relationship Id="rId24" Type="http://schemas.openxmlformats.org/officeDocument/2006/relationships/image" Target="../media/image39.png"/><Relationship Id="rId5" Type="http://schemas.openxmlformats.org/officeDocument/2006/relationships/image" Target="../media/image29.png"/><Relationship Id="rId15" Type="http://schemas.openxmlformats.org/officeDocument/2006/relationships/image" Target="../media/image34.png"/><Relationship Id="rId23" Type="http://schemas.openxmlformats.org/officeDocument/2006/relationships/image" Target="../media/image38.png"/><Relationship Id="rId10" Type="http://schemas.openxmlformats.org/officeDocument/2006/relationships/hyperlink" Target="http://www.act.gov.au/" TargetMode="External"/><Relationship Id="rId19" Type="http://schemas.openxmlformats.org/officeDocument/2006/relationships/image" Target="../media/image36.png"/><Relationship Id="rId4" Type="http://schemas.openxmlformats.org/officeDocument/2006/relationships/image" Target="../media/image28.png"/><Relationship Id="rId9" Type="http://schemas.openxmlformats.org/officeDocument/2006/relationships/image" Target="../media/image31.png"/><Relationship Id="rId14" Type="http://schemas.openxmlformats.org/officeDocument/2006/relationships/hyperlink" Target="https://anzlic.gov.au/sites/prod.auzlic/files/images/SA(1).png" TargetMode="External"/><Relationship Id="rId22" Type="http://schemas.openxmlformats.org/officeDocument/2006/relationships/hyperlink" Target="http://dpipwe.tas.gov.a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sv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69.sv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svg"/></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66C0CE-5149-4272-B098-4336C71D7260}"/>
              </a:ext>
            </a:extLst>
          </p:cNvPr>
          <p:cNvSpPr>
            <a:spLocks noGrp="1"/>
          </p:cNvSpPr>
          <p:nvPr>
            <p:ph type="ctrTitle"/>
          </p:nvPr>
        </p:nvSpPr>
        <p:spPr>
          <a:xfrm>
            <a:off x="3599998" y="359999"/>
            <a:ext cx="6964836" cy="2917763"/>
          </a:xfrm>
        </p:spPr>
        <p:txBody>
          <a:bodyPr anchor="t">
            <a:normAutofit/>
          </a:bodyPr>
          <a:lstStyle/>
          <a:p>
            <a:r>
              <a:rPr lang="en-AU"/>
              <a:t>DCS Spatial Services</a:t>
            </a:r>
          </a:p>
        </p:txBody>
      </p:sp>
      <p:sp>
        <p:nvSpPr>
          <p:cNvPr id="7" name="Text Placeholder 6">
            <a:extLst>
              <a:ext uri="{FF2B5EF4-FFF2-40B4-BE49-F238E27FC236}">
                <a16:creationId xmlns:a16="http://schemas.microsoft.com/office/drawing/2014/main" id="{D7305D3D-BC2C-4397-8263-41EAA05A979F}"/>
              </a:ext>
            </a:extLst>
          </p:cNvPr>
          <p:cNvSpPr>
            <a:spLocks noGrp="1"/>
          </p:cNvSpPr>
          <p:nvPr>
            <p:ph type="body" sz="quarter" idx="10"/>
          </p:nvPr>
        </p:nvSpPr>
        <p:spPr>
          <a:xfrm>
            <a:off x="3599999" y="3698973"/>
            <a:ext cx="5135997" cy="1176813"/>
          </a:xfrm>
        </p:spPr>
        <p:txBody>
          <a:bodyPr anchor="b">
            <a:normAutofit/>
          </a:bodyPr>
          <a:lstStyle/>
          <a:p>
            <a:r>
              <a:rPr lang="en-AU"/>
              <a:t>Data, products and digital twins</a:t>
            </a:r>
          </a:p>
        </p:txBody>
      </p:sp>
      <p:sp>
        <p:nvSpPr>
          <p:cNvPr id="8" name="Text Placeholder 7">
            <a:extLst>
              <a:ext uri="{FF2B5EF4-FFF2-40B4-BE49-F238E27FC236}">
                <a16:creationId xmlns:a16="http://schemas.microsoft.com/office/drawing/2014/main" id="{881CCA3B-A8A6-4A95-B503-94DF0571123B}"/>
              </a:ext>
            </a:extLst>
          </p:cNvPr>
          <p:cNvSpPr>
            <a:spLocks noGrp="1"/>
          </p:cNvSpPr>
          <p:nvPr>
            <p:ph type="body" sz="quarter" idx="11"/>
          </p:nvPr>
        </p:nvSpPr>
        <p:spPr>
          <a:xfrm>
            <a:off x="3600000" y="5235785"/>
            <a:ext cx="3900730" cy="744977"/>
          </a:xfrm>
        </p:spPr>
        <p:txBody>
          <a:bodyPr>
            <a:normAutofit lnSpcReduction="10000"/>
          </a:bodyPr>
          <a:lstStyle/>
          <a:p>
            <a:pPr>
              <a:lnSpc>
                <a:spcPct val="90000"/>
              </a:lnSpc>
              <a:spcAft>
                <a:spcPts val="600"/>
              </a:spcAft>
            </a:pPr>
            <a:r>
              <a:rPr lang="en-AU" dirty="0"/>
              <a:t>Adrian White</a:t>
            </a:r>
          </a:p>
          <a:p>
            <a:pPr lvl="1">
              <a:lnSpc>
                <a:spcPct val="90000"/>
              </a:lnSpc>
              <a:spcAft>
                <a:spcPts val="600"/>
              </a:spcAft>
            </a:pPr>
            <a:r>
              <a:rPr lang="en-AU" dirty="0"/>
              <a:t>Director Spatial Operations</a:t>
            </a:r>
          </a:p>
          <a:p>
            <a:pPr lvl="1">
              <a:lnSpc>
                <a:spcPct val="90000"/>
              </a:lnSpc>
              <a:spcAft>
                <a:spcPts val="600"/>
              </a:spcAft>
            </a:pPr>
            <a:r>
              <a:rPr lang="en-AU" dirty="0"/>
              <a:t>Spatial Services </a:t>
            </a:r>
          </a:p>
        </p:txBody>
      </p:sp>
      <p:sp>
        <p:nvSpPr>
          <p:cNvPr id="9" name="Text Placeholder 8">
            <a:extLst>
              <a:ext uri="{FF2B5EF4-FFF2-40B4-BE49-F238E27FC236}">
                <a16:creationId xmlns:a16="http://schemas.microsoft.com/office/drawing/2014/main" id="{3044B33C-5717-4F17-9FB6-DE4C16359E6B}"/>
              </a:ext>
            </a:extLst>
          </p:cNvPr>
          <p:cNvSpPr>
            <a:spLocks noGrp="1"/>
          </p:cNvSpPr>
          <p:nvPr>
            <p:ph type="body" sz="quarter" idx="12"/>
          </p:nvPr>
        </p:nvSpPr>
        <p:spPr>
          <a:xfrm>
            <a:off x="7864834" y="5685565"/>
            <a:ext cx="2700000" cy="744977"/>
          </a:xfrm>
        </p:spPr>
        <p:txBody>
          <a:bodyPr anchor="b">
            <a:normAutofit/>
          </a:bodyPr>
          <a:lstStyle/>
          <a:p>
            <a:r>
              <a:rPr lang="en-AU"/>
              <a:t>24 February 2023</a:t>
            </a:r>
          </a:p>
        </p:txBody>
      </p:sp>
      <p:sp>
        <p:nvSpPr>
          <p:cNvPr id="18" name="Footer Placeholder 6">
            <a:extLst>
              <a:ext uri="{FF2B5EF4-FFF2-40B4-BE49-F238E27FC236}">
                <a16:creationId xmlns:a16="http://schemas.microsoft.com/office/drawing/2014/main" id="{31A9DE0A-9C96-EDA8-C1E3-2B011BA76C92}"/>
              </a:ext>
            </a:extLst>
          </p:cNvPr>
          <p:cNvSpPr>
            <a:spLocks noGrp="1"/>
          </p:cNvSpPr>
          <p:nvPr>
            <p:ph type="ftr" sz="quarter" idx="14"/>
          </p:nvPr>
        </p:nvSpPr>
        <p:spPr>
          <a:xfrm>
            <a:off x="3607878" y="6177891"/>
            <a:ext cx="2880000" cy="252000"/>
          </a:xfrm>
        </p:spPr>
        <p:txBody>
          <a:bodyPr/>
          <a:lstStyle/>
          <a:p>
            <a:pPr>
              <a:spcAft>
                <a:spcPts val="600"/>
              </a:spcAft>
            </a:pPr>
            <a:r>
              <a:rPr lang="en-US"/>
              <a:t>Department of Customer Service</a:t>
            </a:r>
            <a:endParaRPr lang="en-AU"/>
          </a:p>
        </p:txBody>
      </p:sp>
      <p:pic>
        <p:nvPicPr>
          <p:cNvPr id="10" name="Picture Placeholder 9">
            <a:extLst>
              <a:ext uri="{FF2B5EF4-FFF2-40B4-BE49-F238E27FC236}">
                <a16:creationId xmlns:a16="http://schemas.microsoft.com/office/drawing/2014/main" id="{653470A5-895C-4FA6-8D1C-CEC15E3E6C84}"/>
              </a:ext>
            </a:extLst>
          </p:cNvPr>
          <p:cNvPicPr>
            <a:picLocks noChangeAspect="1"/>
          </p:cNvPicPr>
          <p:nvPr/>
        </p:nvPicPr>
        <p:blipFill rotWithShape="1">
          <a:blip r:embed="rId3"/>
          <a:srcRect t="3139" b="9980"/>
          <a:stretch/>
        </p:blipFill>
        <p:spPr>
          <a:xfrm>
            <a:off x="0" y="0"/>
            <a:ext cx="3060000" cy="6858000"/>
          </a:xfrm>
          <a:prstGeom prst="rect">
            <a:avLst/>
          </a:prstGeom>
        </p:spPr>
      </p:pic>
    </p:spTree>
    <p:extLst>
      <p:ext uri="{BB962C8B-B14F-4D97-AF65-F5344CB8AC3E}">
        <p14:creationId xmlns:p14="http://schemas.microsoft.com/office/powerpoint/2010/main" val="2367383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01CF0-A0B5-452D-B5FC-3FFF650DC1CB}"/>
              </a:ext>
            </a:extLst>
          </p:cNvPr>
          <p:cNvSpPr>
            <a:spLocks noGrp="1"/>
          </p:cNvSpPr>
          <p:nvPr>
            <p:ph type="title"/>
          </p:nvPr>
        </p:nvSpPr>
        <p:spPr>
          <a:xfrm>
            <a:off x="359999" y="360000"/>
            <a:ext cx="10482171" cy="1009652"/>
          </a:xfrm>
        </p:spPr>
        <p:txBody>
          <a:bodyPr/>
          <a:lstStyle/>
          <a:p>
            <a:r>
              <a:rPr lang="en-AU"/>
              <a:t>Collaboration and federation of geospatial data</a:t>
            </a:r>
          </a:p>
        </p:txBody>
      </p:sp>
      <p:sp>
        <p:nvSpPr>
          <p:cNvPr id="4" name="Footer Placeholder 3">
            <a:extLst>
              <a:ext uri="{FF2B5EF4-FFF2-40B4-BE49-F238E27FC236}">
                <a16:creationId xmlns:a16="http://schemas.microsoft.com/office/drawing/2014/main" id="{891C306C-0D20-4371-925B-7D4D20C43E38}"/>
              </a:ext>
            </a:extLst>
          </p:cNvPr>
          <p:cNvSpPr>
            <a:spLocks noGrp="1"/>
          </p:cNvSpPr>
          <p:nvPr>
            <p:ph type="ftr" sz="quarter" idx="11"/>
          </p:nvPr>
        </p:nvSpPr>
        <p:spPr/>
        <p:txBody>
          <a:bodyPr/>
          <a:lstStyle/>
          <a:p>
            <a:r>
              <a:rPr lang="en-US"/>
              <a:t>Department of Customer Service</a:t>
            </a:r>
            <a:endParaRPr lang="en-AU"/>
          </a:p>
        </p:txBody>
      </p:sp>
      <p:sp>
        <p:nvSpPr>
          <p:cNvPr id="5" name="Slide Number Placeholder 4">
            <a:extLst>
              <a:ext uri="{FF2B5EF4-FFF2-40B4-BE49-F238E27FC236}">
                <a16:creationId xmlns:a16="http://schemas.microsoft.com/office/drawing/2014/main" id="{445D95FD-F655-4F23-8186-45607DA78A3F}"/>
              </a:ext>
            </a:extLst>
          </p:cNvPr>
          <p:cNvSpPr>
            <a:spLocks noGrp="1"/>
          </p:cNvSpPr>
          <p:nvPr>
            <p:ph type="sldNum" sz="quarter" idx="12"/>
          </p:nvPr>
        </p:nvSpPr>
        <p:spPr/>
        <p:txBody>
          <a:bodyPr/>
          <a:lstStyle/>
          <a:p>
            <a:fld id="{10A01DC5-1685-4615-8240-15192985C6A2}" type="slidenum">
              <a:rPr lang="en-AU" smtClean="0"/>
              <a:t>10</a:t>
            </a:fld>
            <a:endParaRPr lang="en-AU"/>
          </a:p>
        </p:txBody>
      </p:sp>
      <p:pic>
        <p:nvPicPr>
          <p:cNvPr id="6" name="Content Placeholder 5">
            <a:extLst>
              <a:ext uri="{FF2B5EF4-FFF2-40B4-BE49-F238E27FC236}">
                <a16:creationId xmlns:a16="http://schemas.microsoft.com/office/drawing/2014/main" id="{17BC0112-2573-43FB-98E0-CC3B38F10A84}"/>
              </a:ext>
            </a:extLst>
          </p:cNvPr>
          <p:cNvPicPr>
            <a:picLocks noGrp="1" noChangeAspect="1"/>
          </p:cNvPicPr>
          <p:nvPr>
            <p:ph idx="1"/>
          </p:nvPr>
        </p:nvPicPr>
        <p:blipFill>
          <a:blip r:embed="rId2"/>
          <a:stretch>
            <a:fillRect/>
          </a:stretch>
        </p:blipFill>
        <p:spPr>
          <a:xfrm>
            <a:off x="1861924" y="1864393"/>
            <a:ext cx="8444340" cy="4351338"/>
          </a:xfrm>
          <a:prstGeom prst="rect">
            <a:avLst/>
          </a:prstGeom>
        </p:spPr>
      </p:pic>
      <p:pic>
        <p:nvPicPr>
          <p:cNvPr id="7" name="Content Placeholder 5">
            <a:extLst>
              <a:ext uri="{FF2B5EF4-FFF2-40B4-BE49-F238E27FC236}">
                <a16:creationId xmlns:a16="http://schemas.microsoft.com/office/drawing/2014/main" id="{A82EF893-8703-46C7-AECF-B0EF3CECA77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7345" y="1726257"/>
            <a:ext cx="1442301" cy="1036949"/>
          </a:xfrm>
          <a:prstGeom prst="rect">
            <a:avLst/>
          </a:prstGeom>
        </p:spPr>
      </p:pic>
      <p:pic>
        <p:nvPicPr>
          <p:cNvPr id="10" name="Picture 9">
            <a:extLst>
              <a:ext uri="{FF2B5EF4-FFF2-40B4-BE49-F238E27FC236}">
                <a16:creationId xmlns:a16="http://schemas.microsoft.com/office/drawing/2014/main" id="{6FDBAF1E-26CC-4567-865D-8CF13639C159}"/>
              </a:ext>
            </a:extLst>
          </p:cNvPr>
          <p:cNvPicPr>
            <a:picLocks noChangeAspect="1"/>
          </p:cNvPicPr>
          <p:nvPr/>
        </p:nvPicPr>
        <p:blipFill>
          <a:blip r:embed="rId4"/>
          <a:stretch>
            <a:fillRect/>
          </a:stretch>
        </p:blipFill>
        <p:spPr>
          <a:xfrm rot="12557998" flipH="1">
            <a:off x="4292456" y="2712053"/>
            <a:ext cx="707363" cy="476447"/>
          </a:xfrm>
          <a:prstGeom prst="rect">
            <a:avLst/>
          </a:prstGeom>
        </p:spPr>
      </p:pic>
      <p:sp>
        <p:nvSpPr>
          <p:cNvPr id="8" name="Rectangle 7">
            <a:extLst>
              <a:ext uri="{FF2B5EF4-FFF2-40B4-BE49-F238E27FC236}">
                <a16:creationId xmlns:a16="http://schemas.microsoft.com/office/drawing/2014/main" id="{B5052FA2-B9B7-454A-907E-6C99085DE8CB}"/>
              </a:ext>
            </a:extLst>
          </p:cNvPr>
          <p:cNvSpPr/>
          <p:nvPr/>
        </p:nvSpPr>
        <p:spPr>
          <a:xfrm>
            <a:off x="3452068" y="1806918"/>
            <a:ext cx="1290577" cy="5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b="1">
                <a:solidFill>
                  <a:schemeClr val="tx2"/>
                </a:solidFill>
              </a:rPr>
              <a:t>OTHER</a:t>
            </a:r>
          </a:p>
        </p:txBody>
      </p:sp>
    </p:spTree>
    <p:extLst>
      <p:ext uri="{BB962C8B-B14F-4D97-AF65-F5344CB8AC3E}">
        <p14:creationId xmlns:p14="http://schemas.microsoft.com/office/powerpoint/2010/main" val="859748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DF06C-7032-43C9-873C-F58140A5C04C}"/>
              </a:ext>
            </a:extLst>
          </p:cNvPr>
          <p:cNvSpPr>
            <a:spLocks noGrp="1"/>
          </p:cNvSpPr>
          <p:nvPr>
            <p:ph type="title"/>
          </p:nvPr>
        </p:nvSpPr>
        <p:spPr>
          <a:xfrm>
            <a:off x="360000" y="360000"/>
            <a:ext cx="10676300" cy="1009652"/>
          </a:xfrm>
        </p:spPr>
        <p:txBody>
          <a:bodyPr/>
          <a:lstStyle/>
          <a:p>
            <a:r>
              <a:rPr lang="en-AU"/>
              <a:t>O</a:t>
            </a:r>
            <a:r>
              <a:rPr lang="en-AU" sz="3600"/>
              <a:t>pen, secure &amp; restricted data</a:t>
            </a:r>
            <a:endParaRPr lang="en-AU"/>
          </a:p>
        </p:txBody>
      </p:sp>
      <p:sp>
        <p:nvSpPr>
          <p:cNvPr id="4" name="Footer Placeholder 3">
            <a:extLst>
              <a:ext uri="{FF2B5EF4-FFF2-40B4-BE49-F238E27FC236}">
                <a16:creationId xmlns:a16="http://schemas.microsoft.com/office/drawing/2014/main" id="{9D1E937A-9B13-44E8-8767-7FA31B766FE9}"/>
              </a:ext>
            </a:extLst>
          </p:cNvPr>
          <p:cNvSpPr>
            <a:spLocks noGrp="1"/>
          </p:cNvSpPr>
          <p:nvPr>
            <p:ph type="ftr" sz="quarter" idx="11"/>
          </p:nvPr>
        </p:nvSpPr>
        <p:spPr/>
        <p:txBody>
          <a:bodyPr/>
          <a:lstStyle/>
          <a:p>
            <a:r>
              <a:rPr lang="en-US"/>
              <a:t>Department of Customer Service</a:t>
            </a:r>
            <a:endParaRPr lang="en-AU"/>
          </a:p>
        </p:txBody>
      </p:sp>
      <p:sp>
        <p:nvSpPr>
          <p:cNvPr id="5" name="Slide Number Placeholder 4">
            <a:extLst>
              <a:ext uri="{FF2B5EF4-FFF2-40B4-BE49-F238E27FC236}">
                <a16:creationId xmlns:a16="http://schemas.microsoft.com/office/drawing/2014/main" id="{AF7C9A8A-F41A-42E8-AB2C-836AE163745F}"/>
              </a:ext>
            </a:extLst>
          </p:cNvPr>
          <p:cNvSpPr>
            <a:spLocks noGrp="1"/>
          </p:cNvSpPr>
          <p:nvPr>
            <p:ph type="sldNum" sz="quarter" idx="12"/>
          </p:nvPr>
        </p:nvSpPr>
        <p:spPr/>
        <p:txBody>
          <a:bodyPr/>
          <a:lstStyle/>
          <a:p>
            <a:fld id="{10A01DC5-1685-4615-8240-15192985C6A2}" type="slidenum">
              <a:rPr lang="en-AU" smtClean="0"/>
              <a:t>11</a:t>
            </a:fld>
            <a:endParaRPr lang="en-AU"/>
          </a:p>
        </p:txBody>
      </p:sp>
      <p:sp>
        <p:nvSpPr>
          <p:cNvPr id="24" name="Pentagon 67">
            <a:extLst>
              <a:ext uri="{FF2B5EF4-FFF2-40B4-BE49-F238E27FC236}">
                <a16:creationId xmlns:a16="http://schemas.microsoft.com/office/drawing/2014/main" id="{C1960266-A6F0-4823-A4C1-03FDA6F48945}"/>
              </a:ext>
            </a:extLst>
          </p:cNvPr>
          <p:cNvSpPr/>
          <p:nvPr/>
        </p:nvSpPr>
        <p:spPr>
          <a:xfrm>
            <a:off x="360000" y="2376000"/>
            <a:ext cx="4140000" cy="540000"/>
          </a:xfrm>
          <a:prstGeom prst="homePlate">
            <a:avLst>
              <a:gd name="adj" fmla="val 25461"/>
            </a:avLst>
          </a:prstGeom>
          <a:solidFill>
            <a:srgbClr val="0A7CB9"/>
          </a:solidFill>
          <a:ln w="63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a:ln>
                  <a:noFill/>
                </a:ln>
                <a:solidFill>
                  <a:srgbClr val="FFFFFF"/>
                </a:solidFill>
                <a:effectLst/>
                <a:uLnTx/>
                <a:uFillTx/>
                <a:latin typeface="Arial"/>
                <a:ea typeface="+mn-ea"/>
                <a:cs typeface="+mn-cs"/>
              </a:rPr>
              <a:t>Sensitive data can remain restricted</a:t>
            </a:r>
          </a:p>
        </p:txBody>
      </p:sp>
      <p:sp>
        <p:nvSpPr>
          <p:cNvPr id="25" name="Pentagon 67">
            <a:extLst>
              <a:ext uri="{FF2B5EF4-FFF2-40B4-BE49-F238E27FC236}">
                <a16:creationId xmlns:a16="http://schemas.microsoft.com/office/drawing/2014/main" id="{F5FDA306-E019-4E3A-A132-41B20187EBF8}"/>
              </a:ext>
            </a:extLst>
          </p:cNvPr>
          <p:cNvSpPr/>
          <p:nvPr/>
        </p:nvSpPr>
        <p:spPr>
          <a:xfrm>
            <a:off x="351524" y="3528000"/>
            <a:ext cx="4140000" cy="540000"/>
          </a:xfrm>
          <a:prstGeom prst="homePlate">
            <a:avLst>
              <a:gd name="adj" fmla="val 25461"/>
            </a:avLst>
          </a:prstGeom>
          <a:solidFill>
            <a:srgbClr val="D7153A"/>
          </a:solidFill>
          <a:ln w="63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a:ln>
                  <a:noFill/>
                </a:ln>
                <a:solidFill>
                  <a:srgbClr val="FFFFFF"/>
                </a:solidFill>
                <a:effectLst/>
                <a:uLnTx/>
                <a:uFillTx/>
                <a:latin typeface="Arial"/>
                <a:ea typeface="+mn-ea"/>
                <a:cs typeface="+mn-cs"/>
              </a:rPr>
              <a:t>Allows improved agency data collaboration  </a:t>
            </a:r>
          </a:p>
        </p:txBody>
      </p:sp>
      <p:sp>
        <p:nvSpPr>
          <p:cNvPr id="26" name="Pentagon 67">
            <a:extLst>
              <a:ext uri="{FF2B5EF4-FFF2-40B4-BE49-F238E27FC236}">
                <a16:creationId xmlns:a16="http://schemas.microsoft.com/office/drawing/2014/main" id="{3EA4851D-D19A-49C0-A3DB-8CED70478C19}"/>
              </a:ext>
            </a:extLst>
          </p:cNvPr>
          <p:cNvSpPr/>
          <p:nvPr/>
        </p:nvSpPr>
        <p:spPr>
          <a:xfrm>
            <a:off x="360000" y="2952000"/>
            <a:ext cx="4140000" cy="540000"/>
          </a:xfrm>
          <a:prstGeom prst="homePlate">
            <a:avLst>
              <a:gd name="adj" fmla="val 25461"/>
            </a:avLst>
          </a:prstGeom>
          <a:solidFill>
            <a:srgbClr val="002664"/>
          </a:solidFill>
          <a:ln w="63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a:ln>
                  <a:noFill/>
                </a:ln>
                <a:solidFill>
                  <a:srgbClr val="FFFFFF"/>
                </a:solidFill>
                <a:effectLst/>
                <a:uLnTx/>
                <a:uFillTx/>
                <a:latin typeface="Arial"/>
                <a:ea typeface="+mn-ea"/>
                <a:cs typeface="+mn-cs"/>
              </a:rPr>
              <a:t>Make open data layers available for use</a:t>
            </a:r>
          </a:p>
        </p:txBody>
      </p:sp>
      <p:pic>
        <p:nvPicPr>
          <p:cNvPr id="27" name="Picture 26">
            <a:extLst>
              <a:ext uri="{FF2B5EF4-FFF2-40B4-BE49-F238E27FC236}">
                <a16:creationId xmlns:a16="http://schemas.microsoft.com/office/drawing/2014/main" id="{53407812-CB48-4537-8E1D-2BF035E694B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815182" y="4667031"/>
            <a:ext cx="2339689" cy="1523525"/>
          </a:xfrm>
          <a:prstGeom prst="rect">
            <a:avLst/>
          </a:prstGeom>
          <a:ln w="34925">
            <a:solidFill>
              <a:srgbClr val="FFFFFF"/>
            </a:solidFill>
          </a:ln>
          <a:effectLst/>
          <a:scene3d>
            <a:camera prst="perspectiveFront" fov="2700000">
              <a:rot lat="19086000" lon="19067999" rev="3108000"/>
            </a:camera>
            <a:lightRig rig="threePt" dir="t">
              <a:rot lat="0" lon="0" rev="0"/>
            </a:lightRig>
          </a:scene3d>
          <a:sp3d extrusionH="63500" prstMaterial="dkEdge">
            <a:extrusionClr>
              <a:srgbClr val="87C22B"/>
            </a:extrusionClr>
          </a:sp3d>
        </p:spPr>
      </p:pic>
      <p:pic>
        <p:nvPicPr>
          <p:cNvPr id="28" name="Picture 27">
            <a:extLst>
              <a:ext uri="{FF2B5EF4-FFF2-40B4-BE49-F238E27FC236}">
                <a16:creationId xmlns:a16="http://schemas.microsoft.com/office/drawing/2014/main" id="{193D4C37-FCD4-45F0-9E6A-D22F618ED0B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413507" y="3941783"/>
            <a:ext cx="2406643" cy="1575911"/>
          </a:xfrm>
          <a:prstGeom prst="rect">
            <a:avLst/>
          </a:prstGeom>
          <a:ln w="34925">
            <a:solidFill>
              <a:srgbClr val="FFFFFF"/>
            </a:solidFill>
          </a:ln>
          <a:effectLst>
            <a:outerShdw blurRad="88900" dist="25400" dir="10440000" sx="102000" sy="102000" algn="tl" rotWithShape="0">
              <a:prstClr val="black">
                <a:alpha val="40000"/>
              </a:prstClr>
            </a:outerShdw>
          </a:effectLst>
          <a:scene3d>
            <a:camera prst="perspectiveFront" fov="2700000">
              <a:rot lat="19086000" lon="19067999" rev="3108000"/>
            </a:camera>
            <a:lightRig rig="threePt" dir="t">
              <a:rot lat="0" lon="0" rev="0"/>
            </a:lightRig>
          </a:scene3d>
          <a:sp3d extrusionH="69850" prstMaterial="dkEdge">
            <a:extrusionClr>
              <a:srgbClr val="87C22B"/>
            </a:extrusionClr>
          </a:sp3d>
        </p:spPr>
      </p:pic>
      <p:pic>
        <p:nvPicPr>
          <p:cNvPr id="29" name="Picture 28">
            <a:extLst>
              <a:ext uri="{FF2B5EF4-FFF2-40B4-BE49-F238E27FC236}">
                <a16:creationId xmlns:a16="http://schemas.microsoft.com/office/drawing/2014/main" id="{E97DBC9B-4491-46FB-B525-4DF37C1B09A9}"/>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996363" y="3047805"/>
            <a:ext cx="2501806" cy="1641936"/>
          </a:xfrm>
          <a:prstGeom prst="rect">
            <a:avLst/>
          </a:prstGeom>
          <a:ln w="34925">
            <a:solidFill>
              <a:srgbClr val="FFFFFF"/>
            </a:solidFill>
          </a:ln>
          <a:effectLst>
            <a:outerShdw blurRad="88900" dist="25400" dir="10440000" sx="102000" sy="102000" algn="tl" rotWithShape="0">
              <a:prstClr val="black">
                <a:alpha val="40000"/>
              </a:prstClr>
            </a:outerShdw>
          </a:effectLst>
          <a:scene3d>
            <a:camera prst="perspectiveFront" fov="2700000">
              <a:rot lat="19086000" lon="19067999" rev="3108000"/>
            </a:camera>
            <a:lightRig rig="threePt" dir="t">
              <a:rot lat="0" lon="0" rev="0"/>
            </a:lightRig>
          </a:scene3d>
          <a:sp3d extrusionH="69850" prstMaterial="dkEdge">
            <a:extrusionClr>
              <a:srgbClr val="87C22B"/>
            </a:extrusionClr>
          </a:sp3d>
        </p:spPr>
      </p:pic>
      <p:pic>
        <p:nvPicPr>
          <p:cNvPr id="30" name="Picture 29" descr="Image result for vector padlock clipart">
            <a:extLst>
              <a:ext uri="{FF2B5EF4-FFF2-40B4-BE49-F238E27FC236}">
                <a16:creationId xmlns:a16="http://schemas.microsoft.com/office/drawing/2014/main" id="{1216D9FE-C397-49F4-8591-7928F0A8D64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687123" y="2501333"/>
            <a:ext cx="2578680" cy="1423714"/>
          </a:xfrm>
          <a:prstGeom prst="rect">
            <a:avLst/>
          </a:prstGeom>
          <a:noFill/>
          <a:ln w="34925">
            <a:solidFill>
              <a:srgbClr val="FFFFFF"/>
            </a:solidFill>
          </a:ln>
          <a:effectLst>
            <a:outerShdw blurRad="88900" dist="25400" dir="10440000" sx="102000" sy="102000" algn="tl" rotWithShape="0">
              <a:prstClr val="black">
                <a:alpha val="40000"/>
              </a:prstClr>
            </a:outerShdw>
          </a:effectLst>
          <a:scene3d>
            <a:camera prst="perspectiveFront" fov="2700000">
              <a:rot lat="19086000" lon="19067999" rev="3108000"/>
            </a:camera>
            <a:lightRig rig="threePt" dir="t">
              <a:rot lat="0" lon="0" rev="0"/>
            </a:lightRig>
          </a:scene3d>
          <a:sp3d extrusionH="63500" prstMaterial="dkEdge">
            <a:extrusionClr>
              <a:srgbClr val="E62C47"/>
            </a:extrusionClr>
          </a:sp3d>
        </p:spPr>
      </p:pic>
      <p:pic>
        <p:nvPicPr>
          <p:cNvPr id="31" name="Picture 30" descr="Image result for vector padlock clipart">
            <a:extLst>
              <a:ext uri="{FF2B5EF4-FFF2-40B4-BE49-F238E27FC236}">
                <a16:creationId xmlns:a16="http://schemas.microsoft.com/office/drawing/2014/main" id="{49DF2DBC-4848-4A3D-9BE6-7BF094BCA67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276283" y="1662637"/>
            <a:ext cx="2609057" cy="1440143"/>
          </a:xfrm>
          <a:prstGeom prst="rect">
            <a:avLst/>
          </a:prstGeom>
          <a:noFill/>
          <a:ln w="34925">
            <a:solidFill>
              <a:srgbClr val="FFFFFF"/>
            </a:solidFill>
          </a:ln>
          <a:effectLst>
            <a:outerShdw blurRad="88900" dist="25400" dir="10440000" sx="102000" sy="102000" algn="tl" rotWithShape="0">
              <a:prstClr val="black">
                <a:alpha val="40000"/>
              </a:prstClr>
            </a:outerShdw>
          </a:effectLst>
          <a:scene3d>
            <a:camera prst="perspectiveFront" fov="2700000">
              <a:rot lat="19086000" lon="19067999" rev="3108000"/>
            </a:camera>
            <a:lightRig rig="threePt" dir="t">
              <a:rot lat="0" lon="0" rev="0"/>
            </a:lightRig>
          </a:scene3d>
          <a:sp3d extrusionH="63500" prstMaterial="dkEdge">
            <a:extrusionClr>
              <a:srgbClr val="E62C47"/>
            </a:extrusionClr>
          </a:sp3d>
        </p:spPr>
      </p:pic>
      <p:pic>
        <p:nvPicPr>
          <p:cNvPr id="32" name="Picture 31">
            <a:extLst>
              <a:ext uri="{FF2B5EF4-FFF2-40B4-BE49-F238E27FC236}">
                <a16:creationId xmlns:a16="http://schemas.microsoft.com/office/drawing/2014/main" id="{E3D134AB-07E9-4B8C-9074-761D0E27F165}"/>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381112" y="3840557"/>
            <a:ext cx="3329911" cy="2172031"/>
          </a:xfrm>
          <a:prstGeom prst="rect">
            <a:avLst/>
          </a:prstGeom>
          <a:ln w="34925">
            <a:solidFill>
              <a:srgbClr val="FFFFFF"/>
            </a:solidFill>
          </a:ln>
          <a:effectLst/>
          <a:scene3d>
            <a:camera prst="perspectiveFront" fov="2700000">
              <a:rot lat="19086000" lon="19067999" rev="3108000"/>
            </a:camera>
            <a:lightRig rig="contrasting" dir="t"/>
          </a:scene3d>
          <a:sp3d extrusionH="63500" prstMaterial="dkEdge">
            <a:extrusionClr>
              <a:srgbClr val="87C22B"/>
            </a:extrusionClr>
          </a:sp3d>
        </p:spPr>
      </p:pic>
      <p:sp>
        <p:nvSpPr>
          <p:cNvPr id="33" name="Rectangle 32">
            <a:extLst>
              <a:ext uri="{FF2B5EF4-FFF2-40B4-BE49-F238E27FC236}">
                <a16:creationId xmlns:a16="http://schemas.microsoft.com/office/drawing/2014/main" id="{59366189-DB2B-4AE9-A347-28A623292A68}"/>
              </a:ext>
            </a:extLst>
          </p:cNvPr>
          <p:cNvSpPr/>
          <p:nvPr/>
        </p:nvSpPr>
        <p:spPr>
          <a:xfrm>
            <a:off x="8067823" y="1796085"/>
            <a:ext cx="1897892" cy="280013"/>
          </a:xfrm>
          <a:prstGeom prst="rect">
            <a:avLst/>
          </a:prstGeom>
        </p:spPr>
        <p:txBody>
          <a:bodyPr wrap="none">
            <a:spAutoFit/>
          </a:bodyPr>
          <a:lstStyle/>
          <a:p>
            <a:pPr algn="ctr" defTabSz="914400">
              <a:lnSpc>
                <a:spcPct val="107000"/>
              </a:lnSpc>
              <a:spcAft>
                <a:spcPts val="800"/>
              </a:spcAft>
            </a:pPr>
            <a:r>
              <a:rPr lang="en-AU" sz="1200">
                <a:solidFill>
                  <a:srgbClr val="000000">
                    <a:lumMod val="65000"/>
                    <a:lumOff val="35000"/>
                  </a:srgbClr>
                </a:solidFill>
                <a:latin typeface="Arial"/>
                <a:ea typeface="Calibri" charset="0"/>
                <a:cs typeface="Times New Roman" charset="0"/>
              </a:rPr>
              <a:t>RESTRICTED DATASET</a:t>
            </a:r>
            <a:endParaRPr lang="en-GB" sz="1200">
              <a:solidFill>
                <a:srgbClr val="000000">
                  <a:lumMod val="65000"/>
                  <a:lumOff val="35000"/>
                </a:srgbClr>
              </a:solidFill>
              <a:latin typeface="Calibri" charset="0"/>
              <a:ea typeface="Calibri" charset="0"/>
              <a:cs typeface="Times New Roman" charset="0"/>
            </a:endParaRPr>
          </a:p>
        </p:txBody>
      </p:sp>
      <p:sp>
        <p:nvSpPr>
          <p:cNvPr id="34" name="Rectangle 33">
            <a:extLst>
              <a:ext uri="{FF2B5EF4-FFF2-40B4-BE49-F238E27FC236}">
                <a16:creationId xmlns:a16="http://schemas.microsoft.com/office/drawing/2014/main" id="{D7D062FD-8350-4147-BB2D-44A23EB6A99C}"/>
              </a:ext>
            </a:extLst>
          </p:cNvPr>
          <p:cNvSpPr/>
          <p:nvPr/>
        </p:nvSpPr>
        <p:spPr>
          <a:xfrm>
            <a:off x="8252681" y="2561135"/>
            <a:ext cx="1897892" cy="280013"/>
          </a:xfrm>
          <a:prstGeom prst="rect">
            <a:avLst/>
          </a:prstGeom>
        </p:spPr>
        <p:txBody>
          <a:bodyPr wrap="none">
            <a:spAutoFit/>
          </a:bodyPr>
          <a:lstStyle/>
          <a:p>
            <a:pPr algn="ctr" defTabSz="914400">
              <a:lnSpc>
                <a:spcPct val="107000"/>
              </a:lnSpc>
              <a:spcAft>
                <a:spcPts val="800"/>
              </a:spcAft>
            </a:pPr>
            <a:r>
              <a:rPr lang="en-AU" sz="1200">
                <a:solidFill>
                  <a:srgbClr val="000000">
                    <a:lumMod val="65000"/>
                    <a:lumOff val="35000"/>
                  </a:srgbClr>
                </a:solidFill>
                <a:latin typeface="Arial"/>
                <a:ea typeface="Calibri" charset="0"/>
                <a:cs typeface="Times New Roman" charset="0"/>
              </a:rPr>
              <a:t>RESTRICTED DATASET</a:t>
            </a:r>
            <a:endParaRPr lang="en-GB" sz="1200">
              <a:solidFill>
                <a:srgbClr val="000000">
                  <a:lumMod val="65000"/>
                  <a:lumOff val="35000"/>
                </a:srgbClr>
              </a:solidFill>
              <a:latin typeface="Calibri" charset="0"/>
              <a:ea typeface="Calibri" charset="0"/>
              <a:cs typeface="Times New Roman" charset="0"/>
            </a:endParaRPr>
          </a:p>
        </p:txBody>
      </p:sp>
      <p:sp>
        <p:nvSpPr>
          <p:cNvPr id="35" name="Rectangle 34">
            <a:extLst>
              <a:ext uri="{FF2B5EF4-FFF2-40B4-BE49-F238E27FC236}">
                <a16:creationId xmlns:a16="http://schemas.microsoft.com/office/drawing/2014/main" id="{114DBB02-5A29-49A1-A15D-04F73EBAC10B}"/>
              </a:ext>
            </a:extLst>
          </p:cNvPr>
          <p:cNvSpPr/>
          <p:nvPr/>
        </p:nvSpPr>
        <p:spPr>
          <a:xfrm>
            <a:off x="8575043" y="3190379"/>
            <a:ext cx="3489689" cy="477631"/>
          </a:xfrm>
          <a:prstGeom prst="rect">
            <a:avLst/>
          </a:prstGeom>
        </p:spPr>
        <p:txBody>
          <a:bodyPr wrap="square">
            <a:spAutoFit/>
          </a:bodyPr>
          <a:lstStyle/>
          <a:p>
            <a:pPr defTabSz="914400">
              <a:lnSpc>
                <a:spcPct val="107000"/>
              </a:lnSpc>
              <a:spcAft>
                <a:spcPts val="800"/>
              </a:spcAft>
            </a:pPr>
            <a:r>
              <a:rPr lang="en-AU" sz="1200">
                <a:solidFill>
                  <a:srgbClr val="000000">
                    <a:lumMod val="65000"/>
                    <a:lumOff val="35000"/>
                  </a:srgbClr>
                </a:solidFill>
                <a:latin typeface="Arial"/>
                <a:ea typeface="Calibri" charset="0"/>
                <a:cs typeface="Times New Roman" charset="0"/>
              </a:rPr>
              <a:t>NSW ADMINISTRATIVE BOUNDARIES THEME</a:t>
            </a:r>
            <a:br>
              <a:rPr lang="en-AU" sz="1200">
                <a:solidFill>
                  <a:srgbClr val="000000">
                    <a:lumMod val="65000"/>
                    <a:lumOff val="35000"/>
                  </a:srgbClr>
                </a:solidFill>
                <a:latin typeface="Arial"/>
                <a:ea typeface="Calibri" charset="0"/>
                <a:cs typeface="Times New Roman" charset="0"/>
              </a:rPr>
            </a:br>
            <a:r>
              <a:rPr lang="en-AU" sz="1200" i="1">
                <a:solidFill>
                  <a:srgbClr val="000000"/>
                </a:solidFill>
                <a:latin typeface="Arial"/>
                <a:ea typeface="Calibri" charset="0"/>
                <a:cs typeface="Times New Roman" charset="0"/>
              </a:rPr>
              <a:t>LOCAL GOVERNMENT AREA</a:t>
            </a:r>
            <a:endParaRPr lang="en-GB" sz="1200">
              <a:solidFill>
                <a:srgbClr val="000000"/>
              </a:solidFill>
              <a:latin typeface="Calibri" charset="0"/>
              <a:ea typeface="Calibri" charset="0"/>
              <a:cs typeface="Times New Roman" charset="0"/>
            </a:endParaRPr>
          </a:p>
        </p:txBody>
      </p:sp>
      <p:sp>
        <p:nvSpPr>
          <p:cNvPr id="36" name="Rectangle 35">
            <a:extLst>
              <a:ext uri="{FF2B5EF4-FFF2-40B4-BE49-F238E27FC236}">
                <a16:creationId xmlns:a16="http://schemas.microsoft.com/office/drawing/2014/main" id="{69C68D54-D837-4578-8E91-623AB4CC2788}"/>
              </a:ext>
            </a:extLst>
          </p:cNvPr>
          <p:cNvSpPr/>
          <p:nvPr/>
        </p:nvSpPr>
        <p:spPr>
          <a:xfrm>
            <a:off x="9038759" y="4126270"/>
            <a:ext cx="2684927" cy="477631"/>
          </a:xfrm>
          <a:prstGeom prst="rect">
            <a:avLst/>
          </a:prstGeom>
        </p:spPr>
        <p:txBody>
          <a:bodyPr wrap="square">
            <a:spAutoFit/>
          </a:bodyPr>
          <a:lstStyle/>
          <a:p>
            <a:pPr defTabSz="914400">
              <a:lnSpc>
                <a:spcPct val="107000"/>
              </a:lnSpc>
              <a:spcAft>
                <a:spcPts val="800"/>
              </a:spcAft>
            </a:pPr>
            <a:r>
              <a:rPr lang="en-AU" sz="1200">
                <a:solidFill>
                  <a:srgbClr val="000000">
                    <a:lumMod val="65000"/>
                    <a:lumOff val="35000"/>
                  </a:srgbClr>
                </a:solidFill>
                <a:latin typeface="Arial"/>
                <a:ea typeface="Calibri" charset="0"/>
                <a:cs typeface="Times New Roman" charset="0"/>
              </a:rPr>
              <a:t>NSW TRANSPORT THEME</a:t>
            </a:r>
            <a:br>
              <a:rPr lang="en-AU" sz="1200">
                <a:solidFill>
                  <a:srgbClr val="000000">
                    <a:lumMod val="65000"/>
                    <a:lumOff val="35000"/>
                  </a:srgbClr>
                </a:solidFill>
                <a:latin typeface="Arial"/>
                <a:ea typeface="Calibri" charset="0"/>
                <a:cs typeface="Times New Roman" charset="0"/>
              </a:rPr>
            </a:br>
            <a:r>
              <a:rPr lang="en-AU" sz="1200" i="1">
                <a:solidFill>
                  <a:srgbClr val="000000"/>
                </a:solidFill>
                <a:latin typeface="Arial"/>
                <a:ea typeface="Calibri" charset="0"/>
                <a:cs typeface="Times New Roman" charset="0"/>
              </a:rPr>
              <a:t>ROAD SEGMENT</a:t>
            </a:r>
            <a:endParaRPr lang="en-GB" sz="1200">
              <a:solidFill>
                <a:srgbClr val="000000"/>
              </a:solidFill>
              <a:latin typeface="Calibri" charset="0"/>
              <a:ea typeface="Calibri" charset="0"/>
              <a:cs typeface="Times New Roman" charset="0"/>
            </a:endParaRPr>
          </a:p>
        </p:txBody>
      </p:sp>
      <p:sp>
        <p:nvSpPr>
          <p:cNvPr id="37" name="Rectangle 36">
            <a:extLst>
              <a:ext uri="{FF2B5EF4-FFF2-40B4-BE49-F238E27FC236}">
                <a16:creationId xmlns:a16="http://schemas.microsoft.com/office/drawing/2014/main" id="{EE6D9737-E4F1-4C79-A573-59AB700112D0}"/>
              </a:ext>
            </a:extLst>
          </p:cNvPr>
          <p:cNvSpPr/>
          <p:nvPr/>
        </p:nvSpPr>
        <p:spPr>
          <a:xfrm>
            <a:off x="9375910" y="4910565"/>
            <a:ext cx="2684927" cy="685188"/>
          </a:xfrm>
          <a:prstGeom prst="rect">
            <a:avLst/>
          </a:prstGeom>
        </p:spPr>
        <p:txBody>
          <a:bodyPr wrap="square">
            <a:spAutoFit/>
          </a:bodyPr>
          <a:lstStyle/>
          <a:p>
            <a:pPr defTabSz="914400">
              <a:lnSpc>
                <a:spcPct val="107000"/>
              </a:lnSpc>
              <a:spcAft>
                <a:spcPts val="800"/>
              </a:spcAft>
            </a:pPr>
            <a:r>
              <a:rPr lang="en-AU" sz="1200">
                <a:solidFill>
                  <a:srgbClr val="000000">
                    <a:lumMod val="65000"/>
                    <a:lumOff val="35000"/>
                  </a:srgbClr>
                </a:solidFill>
                <a:latin typeface="Arial"/>
                <a:ea typeface="Calibri" charset="0"/>
                <a:cs typeface="Times New Roman" charset="0"/>
              </a:rPr>
              <a:t>NSW FEATURE OF INTEREST CATEGORY</a:t>
            </a:r>
            <a:br>
              <a:rPr lang="en-AU" sz="1200">
                <a:solidFill>
                  <a:srgbClr val="000000">
                    <a:lumMod val="65000"/>
                    <a:lumOff val="35000"/>
                  </a:srgbClr>
                </a:solidFill>
                <a:latin typeface="Arial"/>
                <a:ea typeface="Calibri" charset="0"/>
                <a:cs typeface="Times New Roman" charset="0"/>
              </a:rPr>
            </a:br>
            <a:r>
              <a:rPr lang="en-AU" sz="1200" i="1">
                <a:solidFill>
                  <a:srgbClr val="000000"/>
                </a:solidFill>
                <a:latin typeface="Arial"/>
                <a:ea typeface="Calibri" charset="0"/>
                <a:cs typeface="Times New Roman" charset="0"/>
              </a:rPr>
              <a:t>PLACE POINT</a:t>
            </a:r>
            <a:endParaRPr lang="en-GB" sz="1200">
              <a:solidFill>
                <a:srgbClr val="000000"/>
              </a:solidFill>
              <a:latin typeface="Calibri" charset="0"/>
              <a:ea typeface="Calibri" charset="0"/>
              <a:cs typeface="Times New Roman" charset="0"/>
            </a:endParaRPr>
          </a:p>
        </p:txBody>
      </p:sp>
      <p:pic>
        <p:nvPicPr>
          <p:cNvPr id="38" name="Picture 37">
            <a:extLst>
              <a:ext uri="{FF2B5EF4-FFF2-40B4-BE49-F238E27FC236}">
                <a16:creationId xmlns:a16="http://schemas.microsoft.com/office/drawing/2014/main" id="{68738CAD-1930-466C-AFF1-25DBE713DB53}"/>
              </a:ext>
            </a:extLst>
          </p:cNvPr>
          <p:cNvPicPr>
            <a:picLocks noChangeAspect="1"/>
          </p:cNvPicPr>
          <p:nvPr/>
        </p:nvPicPr>
        <p:blipFill>
          <a:blip r:embed="rId8"/>
          <a:stretch>
            <a:fillRect/>
          </a:stretch>
        </p:blipFill>
        <p:spPr>
          <a:xfrm rot="20091479">
            <a:off x="4877116" y="4200945"/>
            <a:ext cx="963802" cy="222416"/>
          </a:xfrm>
          <a:prstGeom prst="rect">
            <a:avLst/>
          </a:prstGeom>
        </p:spPr>
      </p:pic>
      <p:pic>
        <p:nvPicPr>
          <p:cNvPr id="39" name="Picture 38">
            <a:extLst>
              <a:ext uri="{FF2B5EF4-FFF2-40B4-BE49-F238E27FC236}">
                <a16:creationId xmlns:a16="http://schemas.microsoft.com/office/drawing/2014/main" id="{C582EEB8-4889-490A-9ABA-615ADDE87397}"/>
              </a:ext>
            </a:extLst>
          </p:cNvPr>
          <p:cNvPicPr>
            <a:picLocks noChangeAspect="1"/>
          </p:cNvPicPr>
          <p:nvPr/>
        </p:nvPicPr>
        <p:blipFill>
          <a:blip r:embed="rId8"/>
          <a:stretch>
            <a:fillRect/>
          </a:stretch>
        </p:blipFill>
        <p:spPr>
          <a:xfrm rot="21371363">
            <a:off x="5097449" y="4698762"/>
            <a:ext cx="980620" cy="226297"/>
          </a:xfrm>
          <a:prstGeom prst="rect">
            <a:avLst/>
          </a:prstGeom>
        </p:spPr>
      </p:pic>
      <p:pic>
        <p:nvPicPr>
          <p:cNvPr id="40" name="Picture 39">
            <a:extLst>
              <a:ext uri="{FF2B5EF4-FFF2-40B4-BE49-F238E27FC236}">
                <a16:creationId xmlns:a16="http://schemas.microsoft.com/office/drawing/2014/main" id="{7780E220-B7B2-4C08-A052-6E0EC7DD37DC}"/>
              </a:ext>
            </a:extLst>
          </p:cNvPr>
          <p:cNvPicPr>
            <a:picLocks noChangeAspect="1"/>
          </p:cNvPicPr>
          <p:nvPr/>
        </p:nvPicPr>
        <p:blipFill>
          <a:blip r:embed="rId8"/>
          <a:stretch>
            <a:fillRect/>
          </a:stretch>
        </p:blipFill>
        <p:spPr>
          <a:xfrm rot="424441">
            <a:off x="4904688" y="5215789"/>
            <a:ext cx="1330087" cy="235026"/>
          </a:xfrm>
          <a:prstGeom prst="rect">
            <a:avLst/>
          </a:prstGeom>
        </p:spPr>
      </p:pic>
      <p:sp>
        <p:nvSpPr>
          <p:cNvPr id="41" name="Pentagon 67">
            <a:extLst>
              <a:ext uri="{FF2B5EF4-FFF2-40B4-BE49-F238E27FC236}">
                <a16:creationId xmlns:a16="http://schemas.microsoft.com/office/drawing/2014/main" id="{DB1321A1-A09F-4848-8955-5A416BB5FFB8}"/>
              </a:ext>
            </a:extLst>
          </p:cNvPr>
          <p:cNvSpPr/>
          <p:nvPr/>
        </p:nvSpPr>
        <p:spPr>
          <a:xfrm>
            <a:off x="360000" y="1798327"/>
            <a:ext cx="4140000" cy="540000"/>
          </a:xfrm>
          <a:prstGeom prst="homePlate">
            <a:avLst>
              <a:gd name="adj" fmla="val 25461"/>
            </a:avLst>
          </a:prstGeom>
          <a:solidFill>
            <a:srgbClr val="00ABE6"/>
          </a:solidFill>
          <a:ln w="63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a:ln>
                  <a:noFill/>
                </a:ln>
                <a:solidFill>
                  <a:srgbClr val="FFFFFF"/>
                </a:solidFill>
                <a:effectLst/>
                <a:uLnTx/>
                <a:uFillTx/>
                <a:latin typeface="Arial"/>
                <a:ea typeface="+mn-ea"/>
                <a:cs typeface="+mn-cs"/>
              </a:rPr>
              <a:t>Ability to collate multiple data layers </a:t>
            </a:r>
          </a:p>
        </p:txBody>
      </p:sp>
    </p:spTree>
    <p:extLst>
      <p:ext uri="{BB962C8B-B14F-4D97-AF65-F5344CB8AC3E}">
        <p14:creationId xmlns:p14="http://schemas.microsoft.com/office/powerpoint/2010/main" val="1849251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9AE9FF-E86D-4513-8735-275888F0BD17}"/>
              </a:ext>
            </a:extLst>
          </p:cNvPr>
          <p:cNvSpPr/>
          <p:nvPr/>
        </p:nvSpPr>
        <p:spPr>
          <a:xfrm>
            <a:off x="614723" y="3429001"/>
            <a:ext cx="4157647" cy="2965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AU" sz="1867" b="0" i="0" u="none" strike="noStrike" kern="0" cap="none" spc="0" normalizeH="0" baseline="0" noProof="0">
              <a:ln>
                <a:noFill/>
              </a:ln>
              <a:solidFill>
                <a:srgbClr val="FFFFFF"/>
              </a:solidFill>
              <a:effectLst/>
              <a:uLnTx/>
              <a:uFillTx/>
              <a:latin typeface="Public Sans" pitchFamily="2" charset="0"/>
              <a:sym typeface="Arial"/>
            </a:endParaRPr>
          </a:p>
        </p:txBody>
      </p:sp>
      <p:sp>
        <p:nvSpPr>
          <p:cNvPr id="16" name="Rectangle 15">
            <a:extLst>
              <a:ext uri="{FF2B5EF4-FFF2-40B4-BE49-F238E27FC236}">
                <a16:creationId xmlns:a16="http://schemas.microsoft.com/office/drawing/2014/main" id="{A6243D46-691B-0C44-9823-5B74E829E44F}"/>
              </a:ext>
            </a:extLst>
          </p:cNvPr>
          <p:cNvSpPr>
            <a:spLocks/>
          </p:cNvSpPr>
          <p:nvPr/>
        </p:nvSpPr>
        <p:spPr>
          <a:xfrm>
            <a:off x="8586231" y="4671611"/>
            <a:ext cx="3084847" cy="587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FFFFFF"/>
                </a:solidFill>
                <a:effectLst/>
                <a:uLnTx/>
                <a:uFillTx/>
                <a:latin typeface="Public Sans" pitchFamily="2" charset="0"/>
                <a:sym typeface="Arial"/>
              </a:rPr>
              <a:t>POSITIONING * </a:t>
            </a:r>
          </a:p>
        </p:txBody>
      </p:sp>
      <p:sp>
        <p:nvSpPr>
          <p:cNvPr id="17" name="Rectangle 16">
            <a:extLst>
              <a:ext uri="{FF2B5EF4-FFF2-40B4-BE49-F238E27FC236}">
                <a16:creationId xmlns:a16="http://schemas.microsoft.com/office/drawing/2014/main" id="{90A87B6A-E66A-9D41-948E-D0C5F7F8CB78}"/>
              </a:ext>
            </a:extLst>
          </p:cNvPr>
          <p:cNvSpPr>
            <a:spLocks/>
          </p:cNvSpPr>
          <p:nvPr/>
        </p:nvSpPr>
        <p:spPr>
          <a:xfrm>
            <a:off x="8586231" y="4429449"/>
            <a:ext cx="2798055" cy="385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FFFFFF"/>
                </a:solidFill>
                <a:effectLst/>
                <a:uLnTx/>
                <a:uFillTx/>
                <a:latin typeface="Public Sans" pitchFamily="2" charset="0"/>
                <a:sym typeface="Arial"/>
              </a:rPr>
              <a:t>IMAGERY *</a:t>
            </a:r>
          </a:p>
        </p:txBody>
      </p:sp>
      <p:sp>
        <p:nvSpPr>
          <p:cNvPr id="18" name="Rectangle 17">
            <a:extLst>
              <a:ext uri="{FF2B5EF4-FFF2-40B4-BE49-F238E27FC236}">
                <a16:creationId xmlns:a16="http://schemas.microsoft.com/office/drawing/2014/main" id="{D7CD59AB-5796-2941-89A8-8CCD4B96E669}"/>
              </a:ext>
            </a:extLst>
          </p:cNvPr>
          <p:cNvSpPr>
            <a:spLocks/>
          </p:cNvSpPr>
          <p:nvPr/>
        </p:nvSpPr>
        <p:spPr>
          <a:xfrm>
            <a:off x="8586231" y="3964249"/>
            <a:ext cx="3262492" cy="618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FFFFFF"/>
                </a:solidFill>
                <a:effectLst/>
                <a:uLnTx/>
                <a:uFillTx/>
                <a:latin typeface="Public Sans" pitchFamily="2" charset="0"/>
                <a:sym typeface="Arial"/>
              </a:rPr>
              <a:t>TRANSPORT *</a:t>
            </a:r>
          </a:p>
        </p:txBody>
      </p:sp>
      <p:sp>
        <p:nvSpPr>
          <p:cNvPr id="20" name="Rectangle 19">
            <a:extLst>
              <a:ext uri="{FF2B5EF4-FFF2-40B4-BE49-F238E27FC236}">
                <a16:creationId xmlns:a16="http://schemas.microsoft.com/office/drawing/2014/main" id="{60A55AC9-6125-024C-ADAE-33DB316F7E1F}"/>
              </a:ext>
            </a:extLst>
          </p:cNvPr>
          <p:cNvSpPr>
            <a:spLocks/>
          </p:cNvSpPr>
          <p:nvPr/>
        </p:nvSpPr>
        <p:spPr>
          <a:xfrm>
            <a:off x="8586231" y="3720520"/>
            <a:ext cx="3689267" cy="398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FFFFFF"/>
                </a:solidFill>
                <a:effectLst/>
                <a:uLnTx/>
                <a:uFillTx/>
                <a:latin typeface="Public Sans" pitchFamily="2" charset="0"/>
                <a:sym typeface="Arial"/>
              </a:rPr>
              <a:t>ADDRESS * </a:t>
            </a:r>
          </a:p>
        </p:txBody>
      </p:sp>
      <p:sp>
        <p:nvSpPr>
          <p:cNvPr id="21" name="Rectangle 20">
            <a:extLst>
              <a:ext uri="{FF2B5EF4-FFF2-40B4-BE49-F238E27FC236}">
                <a16:creationId xmlns:a16="http://schemas.microsoft.com/office/drawing/2014/main" id="{7215622C-799F-9F46-948A-BD2859D26D51}"/>
              </a:ext>
            </a:extLst>
          </p:cNvPr>
          <p:cNvSpPr>
            <a:spLocks/>
          </p:cNvSpPr>
          <p:nvPr/>
        </p:nvSpPr>
        <p:spPr>
          <a:xfrm>
            <a:off x="8586232" y="3362382"/>
            <a:ext cx="2778953" cy="398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FFFFFF"/>
                </a:solidFill>
                <a:effectLst/>
                <a:uLnTx/>
                <a:uFillTx/>
                <a:latin typeface="Public Sans" pitchFamily="2" charset="0"/>
                <a:sym typeface="Arial"/>
              </a:rPr>
              <a:t>WATER</a:t>
            </a:r>
          </a:p>
        </p:txBody>
      </p:sp>
      <p:sp>
        <p:nvSpPr>
          <p:cNvPr id="22" name="Rectangle 21">
            <a:extLst>
              <a:ext uri="{FF2B5EF4-FFF2-40B4-BE49-F238E27FC236}">
                <a16:creationId xmlns:a16="http://schemas.microsoft.com/office/drawing/2014/main" id="{979248E4-3D66-9247-AC69-0F7F1ADF68ED}"/>
              </a:ext>
            </a:extLst>
          </p:cNvPr>
          <p:cNvSpPr>
            <a:spLocks/>
          </p:cNvSpPr>
          <p:nvPr/>
        </p:nvSpPr>
        <p:spPr>
          <a:xfrm>
            <a:off x="8586231" y="5083049"/>
            <a:ext cx="3960547" cy="473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FFFFFF"/>
                </a:solidFill>
                <a:effectLst/>
                <a:uLnTx/>
                <a:uFillTx/>
                <a:latin typeface="Public Sans" pitchFamily="2" charset="0"/>
                <a:sym typeface="Arial"/>
              </a:rPr>
              <a:t>LAND</a:t>
            </a:r>
            <a:r>
              <a:rPr kumimoji="0" lang="en-AU" sz="1400" b="0" i="0" u="none" strike="noStrike" kern="1200" cap="none" spc="0" normalizeH="0" baseline="0" noProof="0">
                <a:ln>
                  <a:noFill/>
                </a:ln>
                <a:solidFill>
                  <a:srgbClr val="FFFF00"/>
                </a:solidFill>
                <a:effectLst/>
                <a:uLnTx/>
                <a:uFillTx/>
                <a:latin typeface="Public Sans" pitchFamily="2" charset="0"/>
                <a:sym typeface="Arial"/>
              </a:rPr>
              <a:t> </a:t>
            </a:r>
            <a:r>
              <a:rPr kumimoji="0" lang="en-AU" sz="1400" b="0" i="0" u="none" strike="noStrike" kern="1200" cap="none" spc="0" normalizeH="0" baseline="0" noProof="0">
                <a:ln>
                  <a:noFill/>
                </a:ln>
                <a:solidFill>
                  <a:srgbClr val="FFFFFF"/>
                </a:solidFill>
                <a:effectLst/>
                <a:uLnTx/>
                <a:uFillTx/>
                <a:latin typeface="Public Sans" pitchFamily="2" charset="0"/>
                <a:sym typeface="Arial"/>
              </a:rPr>
              <a:t>PARCEL</a:t>
            </a:r>
            <a:r>
              <a:rPr kumimoji="0" lang="en-AU" sz="1400" b="0" i="0" u="none" strike="noStrike" kern="1200" cap="none" spc="0" normalizeH="0" baseline="0" noProof="0">
                <a:ln>
                  <a:noFill/>
                </a:ln>
                <a:solidFill>
                  <a:srgbClr val="FFFF00"/>
                </a:solidFill>
                <a:effectLst/>
                <a:uLnTx/>
                <a:uFillTx/>
                <a:latin typeface="Public Sans" pitchFamily="2" charset="0"/>
                <a:sym typeface="Arial"/>
              </a:rPr>
              <a:t> </a:t>
            </a:r>
            <a:r>
              <a:rPr kumimoji="0" lang="en-AU" sz="1400" b="0" i="0" u="none" strike="noStrike" kern="1200" cap="none" spc="0" normalizeH="0" baseline="0" noProof="0">
                <a:ln>
                  <a:noFill/>
                </a:ln>
                <a:solidFill>
                  <a:srgbClr val="FFFFFF"/>
                </a:solidFill>
                <a:effectLst/>
                <a:uLnTx/>
                <a:uFillTx/>
                <a:latin typeface="Public Sans" pitchFamily="2" charset="0"/>
                <a:sym typeface="Arial"/>
              </a:rPr>
              <a:t>&amp; PROPERTY * </a:t>
            </a:r>
          </a:p>
        </p:txBody>
      </p:sp>
      <p:sp>
        <p:nvSpPr>
          <p:cNvPr id="23" name="Rectangle 22">
            <a:extLst>
              <a:ext uri="{FF2B5EF4-FFF2-40B4-BE49-F238E27FC236}">
                <a16:creationId xmlns:a16="http://schemas.microsoft.com/office/drawing/2014/main" id="{50182DF1-2E65-ED42-9563-C91CAD3C3C2E}"/>
              </a:ext>
            </a:extLst>
          </p:cNvPr>
          <p:cNvSpPr>
            <a:spLocks/>
          </p:cNvSpPr>
          <p:nvPr/>
        </p:nvSpPr>
        <p:spPr>
          <a:xfrm>
            <a:off x="8586231" y="1459328"/>
            <a:ext cx="3099168" cy="480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B2AF38"/>
                </a:solidFill>
                <a:effectLst/>
                <a:uLnTx/>
                <a:uFillTx/>
                <a:latin typeface="Public Sans" pitchFamily="2" charset="0"/>
                <a:sym typeface="Arial"/>
              </a:rPr>
              <a:t>GEOLOGY &amp; SOILS *</a:t>
            </a:r>
          </a:p>
        </p:txBody>
      </p:sp>
      <p:sp>
        <p:nvSpPr>
          <p:cNvPr id="25" name="Rectangle 24">
            <a:extLst>
              <a:ext uri="{FF2B5EF4-FFF2-40B4-BE49-F238E27FC236}">
                <a16:creationId xmlns:a16="http://schemas.microsoft.com/office/drawing/2014/main" id="{A4EFF53A-01F5-4942-908B-422864795E3F}"/>
              </a:ext>
            </a:extLst>
          </p:cNvPr>
          <p:cNvSpPr>
            <a:spLocks/>
          </p:cNvSpPr>
          <p:nvPr/>
        </p:nvSpPr>
        <p:spPr>
          <a:xfrm>
            <a:off x="8586231" y="1884482"/>
            <a:ext cx="2785720" cy="398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B2AF38"/>
                </a:solidFill>
                <a:effectLst/>
                <a:uLnTx/>
                <a:uFillTx/>
                <a:latin typeface="Public Sans" pitchFamily="2" charset="0"/>
                <a:sym typeface="Arial"/>
              </a:rPr>
              <a:t>POPULATION </a:t>
            </a:r>
          </a:p>
        </p:txBody>
      </p:sp>
      <p:sp>
        <p:nvSpPr>
          <p:cNvPr id="27" name="Rectangle 26">
            <a:extLst>
              <a:ext uri="{FF2B5EF4-FFF2-40B4-BE49-F238E27FC236}">
                <a16:creationId xmlns:a16="http://schemas.microsoft.com/office/drawing/2014/main" id="{47CADF2D-DB6E-EE45-930A-C1E9E460C977}"/>
              </a:ext>
            </a:extLst>
          </p:cNvPr>
          <p:cNvSpPr>
            <a:spLocks/>
          </p:cNvSpPr>
          <p:nvPr/>
        </p:nvSpPr>
        <p:spPr>
          <a:xfrm>
            <a:off x="8586231" y="2656417"/>
            <a:ext cx="5033927" cy="373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FFFFFF"/>
                </a:solidFill>
                <a:effectLst/>
                <a:uLnTx/>
                <a:uFillTx/>
                <a:latin typeface="Public Sans" pitchFamily="2" charset="0"/>
                <a:sym typeface="Arial"/>
              </a:rPr>
              <a:t>PLACE NAMES *</a:t>
            </a:r>
          </a:p>
        </p:txBody>
      </p:sp>
      <p:sp>
        <p:nvSpPr>
          <p:cNvPr id="28" name="Rectangle 27">
            <a:extLst>
              <a:ext uri="{FF2B5EF4-FFF2-40B4-BE49-F238E27FC236}">
                <a16:creationId xmlns:a16="http://schemas.microsoft.com/office/drawing/2014/main" id="{0D32C8D7-2416-7A43-8E4B-9E3A15BAE35B}"/>
              </a:ext>
            </a:extLst>
          </p:cNvPr>
          <p:cNvSpPr>
            <a:spLocks/>
          </p:cNvSpPr>
          <p:nvPr/>
        </p:nvSpPr>
        <p:spPr>
          <a:xfrm>
            <a:off x="8586231" y="2240779"/>
            <a:ext cx="5104975" cy="440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FFFFFF"/>
                </a:solidFill>
                <a:effectLst/>
                <a:uLnTx/>
                <a:uFillTx/>
                <a:latin typeface="Public Sans" pitchFamily="2" charset="0"/>
                <a:sym typeface="Arial"/>
              </a:rPr>
              <a:t>ELEVATION &amp; DEPTH *</a:t>
            </a:r>
          </a:p>
        </p:txBody>
      </p:sp>
      <p:pic>
        <p:nvPicPr>
          <p:cNvPr id="5" name="Picture 4">
            <a:extLst>
              <a:ext uri="{FF2B5EF4-FFF2-40B4-BE49-F238E27FC236}">
                <a16:creationId xmlns:a16="http://schemas.microsoft.com/office/drawing/2014/main" id="{07E80EC9-A831-4CC9-85EE-A6FC8115A6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347" r="17347"/>
          <a:stretch/>
        </p:blipFill>
        <p:spPr>
          <a:xfrm>
            <a:off x="6215926" y="5419773"/>
            <a:ext cx="1085031" cy="1085031"/>
          </a:xfrm>
          <a:prstGeom prst="ellipse">
            <a:avLst/>
          </a:prstGeom>
        </p:spPr>
      </p:pic>
      <p:sp>
        <p:nvSpPr>
          <p:cNvPr id="38" name="Rectangle 37">
            <a:extLst>
              <a:ext uri="{FF2B5EF4-FFF2-40B4-BE49-F238E27FC236}">
                <a16:creationId xmlns:a16="http://schemas.microsoft.com/office/drawing/2014/main" id="{0E3DA256-51D8-4287-8FB1-BFE93FA79459}"/>
              </a:ext>
            </a:extLst>
          </p:cNvPr>
          <p:cNvSpPr>
            <a:spLocks/>
          </p:cNvSpPr>
          <p:nvPr/>
        </p:nvSpPr>
        <p:spPr>
          <a:xfrm>
            <a:off x="8586231" y="813170"/>
            <a:ext cx="4788543" cy="2712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B2AF38"/>
                </a:solidFill>
                <a:effectLst/>
                <a:uLnTx/>
                <a:uFillTx/>
                <a:latin typeface="Public Sans" pitchFamily="2" charset="0"/>
                <a:sym typeface="Arial"/>
              </a:rPr>
              <a:t>BUILDINGS &amp; SETTLEMENTS * </a:t>
            </a:r>
          </a:p>
        </p:txBody>
      </p:sp>
      <p:sp>
        <p:nvSpPr>
          <p:cNvPr id="45" name="Rectangle 44">
            <a:extLst>
              <a:ext uri="{FF2B5EF4-FFF2-40B4-BE49-F238E27FC236}">
                <a16:creationId xmlns:a16="http://schemas.microsoft.com/office/drawing/2014/main" id="{4E14ED63-AA5E-408C-969A-01CB6E89E6D1}"/>
              </a:ext>
            </a:extLst>
          </p:cNvPr>
          <p:cNvSpPr>
            <a:spLocks/>
          </p:cNvSpPr>
          <p:nvPr/>
        </p:nvSpPr>
        <p:spPr>
          <a:xfrm>
            <a:off x="8586231" y="1104162"/>
            <a:ext cx="4301631" cy="3642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B2AF38"/>
                </a:solidFill>
                <a:effectLst/>
                <a:uLnTx/>
                <a:uFillTx/>
                <a:latin typeface="Public Sans" pitchFamily="2" charset="0"/>
                <a:sym typeface="Arial"/>
              </a:rPr>
              <a:t>PHYSICAL INFRASTRUCTURE *</a:t>
            </a:r>
          </a:p>
        </p:txBody>
      </p:sp>
      <p:sp>
        <p:nvSpPr>
          <p:cNvPr id="46" name="Rectangle 45">
            <a:extLst>
              <a:ext uri="{FF2B5EF4-FFF2-40B4-BE49-F238E27FC236}">
                <a16:creationId xmlns:a16="http://schemas.microsoft.com/office/drawing/2014/main" id="{FB9CEF3B-1374-40A7-B45E-E680BA4DA01E}"/>
              </a:ext>
            </a:extLst>
          </p:cNvPr>
          <p:cNvSpPr>
            <a:spLocks/>
          </p:cNvSpPr>
          <p:nvPr/>
        </p:nvSpPr>
        <p:spPr>
          <a:xfrm>
            <a:off x="5130895" y="5750649"/>
            <a:ext cx="1085031" cy="516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srgbClr val="00B0F0"/>
                </a:solidFill>
                <a:effectLst/>
                <a:uLnTx/>
                <a:uFillTx/>
                <a:latin typeface="Public Sans" pitchFamily="2" charset="0"/>
                <a:sym typeface="Arial"/>
              </a:rPr>
              <a:t>UN GGIM</a:t>
            </a:r>
          </a:p>
        </p:txBody>
      </p:sp>
      <p:sp>
        <p:nvSpPr>
          <p:cNvPr id="47" name="Title 2">
            <a:extLst>
              <a:ext uri="{FF2B5EF4-FFF2-40B4-BE49-F238E27FC236}">
                <a16:creationId xmlns:a16="http://schemas.microsoft.com/office/drawing/2014/main" id="{61B4BCD8-3649-4765-A78A-8AD66A8F08AC}"/>
              </a:ext>
            </a:extLst>
          </p:cNvPr>
          <p:cNvSpPr txBox="1">
            <a:spLocks/>
          </p:cNvSpPr>
          <p:nvPr/>
        </p:nvSpPr>
        <p:spPr>
          <a:xfrm>
            <a:off x="506601" y="1296501"/>
            <a:ext cx="4371224" cy="196942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kern="1200">
                <a:solidFill>
                  <a:schemeClr val="bg1"/>
                </a:solidFill>
                <a:latin typeface="VIC" panose="00000500000000000000" pitchFamily="2" charset="0"/>
                <a:ea typeface="+mj-ea"/>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a:ln>
                  <a:noFill/>
                </a:ln>
                <a:solidFill>
                  <a:srgbClr val="FFFFFF"/>
                </a:solidFill>
                <a:effectLst/>
                <a:uLnTx/>
                <a:uFillTx/>
                <a:latin typeface="Public Sans" pitchFamily="2" charset="0"/>
                <a:sym typeface="Arial"/>
              </a:rPr>
              <a:t>Spatial data underpins all place-based decision making. It’s regarded by the UN as essential for a successful economy, supporting countries to reach their Sustainable Development Goals</a:t>
            </a:r>
            <a:r>
              <a:rPr kumimoji="0" lang="en-US" sz="1500" b="0" i="0" u="none" strike="noStrike" kern="1200" cap="none" spc="0" normalizeH="0" baseline="0" noProof="0">
                <a:ln>
                  <a:noFill/>
                </a:ln>
                <a:solidFill>
                  <a:srgbClr val="FFFFFF"/>
                </a:solidFill>
                <a:effectLst/>
                <a:uLnTx/>
                <a:uFillTx/>
                <a:latin typeface="Public Sans" pitchFamily="2" charset="0"/>
                <a:sym typeface="Arial"/>
              </a:rPr>
              <a:t>.</a:t>
            </a:r>
          </a:p>
          <a:p>
            <a:pPr marL="0" marR="0" lvl="0" indent="0" algn="l" defTabSz="914377" rtl="0" eaLnBrk="1" fontAlgn="auto" latinLnBrk="0" hangingPunct="1">
              <a:lnSpc>
                <a:spcPct val="9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00"/>
              </a:solidFill>
              <a:effectLst/>
              <a:uLnTx/>
              <a:uFillTx/>
              <a:latin typeface="Public Sans" pitchFamily="2" charset="0"/>
              <a:sym typeface="Arial"/>
            </a:endParaRPr>
          </a:p>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Public Sans" pitchFamily="2" charset="0"/>
                <a:sym typeface="Arial"/>
              </a:rPr>
              <a:t>FSDF modernisation = Standards based, 3D/4D, interoperable</a:t>
            </a:r>
          </a:p>
          <a:p>
            <a:pPr marL="0" marR="0" lvl="0" indent="0" algn="ctr" defTabSz="914377" rtl="0" eaLnBrk="1" fontAlgn="auto" latinLnBrk="0" hangingPunct="1">
              <a:lnSpc>
                <a:spcPct val="9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Public Sans" pitchFamily="2" charset="0"/>
              <a:sym typeface="Arial"/>
            </a:endParaRPr>
          </a:p>
        </p:txBody>
      </p:sp>
      <p:pic>
        <p:nvPicPr>
          <p:cNvPr id="29" name="Picture 28">
            <a:extLst>
              <a:ext uri="{FF2B5EF4-FFF2-40B4-BE49-F238E27FC236}">
                <a16:creationId xmlns:a16="http://schemas.microsoft.com/office/drawing/2014/main" id="{AEE8E7AE-1ACE-4C30-B101-44ED03F2756F}"/>
              </a:ext>
            </a:extLst>
          </p:cNvPr>
          <p:cNvPicPr>
            <a:picLocks noChangeAspect="1"/>
          </p:cNvPicPr>
          <p:nvPr/>
        </p:nvPicPr>
        <p:blipFill>
          <a:blip r:embed="rId4"/>
          <a:stretch>
            <a:fillRect/>
          </a:stretch>
        </p:blipFill>
        <p:spPr>
          <a:xfrm>
            <a:off x="5289179" y="872451"/>
            <a:ext cx="2938527" cy="4804064"/>
          </a:xfrm>
          <a:prstGeom prst="rect">
            <a:avLst/>
          </a:prstGeom>
        </p:spPr>
      </p:pic>
      <p:pic>
        <p:nvPicPr>
          <p:cNvPr id="30" name="Picture 29">
            <a:extLst>
              <a:ext uri="{FF2B5EF4-FFF2-40B4-BE49-F238E27FC236}">
                <a16:creationId xmlns:a16="http://schemas.microsoft.com/office/drawing/2014/main" id="{BE9CC4A2-E158-4298-9DDC-202BD4F193AD}"/>
              </a:ext>
            </a:extLst>
          </p:cNvPr>
          <p:cNvPicPr>
            <a:picLocks noChangeAspect="1"/>
          </p:cNvPicPr>
          <p:nvPr/>
        </p:nvPicPr>
        <p:blipFill>
          <a:blip r:embed="rId5"/>
          <a:stretch>
            <a:fillRect/>
          </a:stretch>
        </p:blipFill>
        <p:spPr>
          <a:xfrm>
            <a:off x="5238379" y="80402"/>
            <a:ext cx="2987299" cy="2383743"/>
          </a:xfrm>
          <a:prstGeom prst="rect">
            <a:avLst/>
          </a:prstGeom>
        </p:spPr>
      </p:pic>
      <p:sp>
        <p:nvSpPr>
          <p:cNvPr id="26" name="Rectangle 25">
            <a:extLst>
              <a:ext uri="{FF2B5EF4-FFF2-40B4-BE49-F238E27FC236}">
                <a16:creationId xmlns:a16="http://schemas.microsoft.com/office/drawing/2014/main" id="{F8F06F71-31C1-4734-9C17-DF17B934DA6D}"/>
              </a:ext>
            </a:extLst>
          </p:cNvPr>
          <p:cNvSpPr>
            <a:spLocks/>
          </p:cNvSpPr>
          <p:nvPr/>
        </p:nvSpPr>
        <p:spPr>
          <a:xfrm>
            <a:off x="8586231" y="3034544"/>
            <a:ext cx="3689267" cy="398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FFFFFF"/>
                </a:solidFill>
                <a:effectLst/>
                <a:uLnTx/>
                <a:uFillTx/>
                <a:latin typeface="Public Sans" pitchFamily="2" charset="0"/>
                <a:sym typeface="Arial"/>
              </a:rPr>
              <a:t>BOUNDARIES</a:t>
            </a:r>
          </a:p>
        </p:txBody>
      </p:sp>
      <p:sp>
        <p:nvSpPr>
          <p:cNvPr id="31" name="Rectangle 30">
            <a:extLst>
              <a:ext uri="{FF2B5EF4-FFF2-40B4-BE49-F238E27FC236}">
                <a16:creationId xmlns:a16="http://schemas.microsoft.com/office/drawing/2014/main" id="{61734A39-6F0C-46BD-9DA7-C5FEED4482B9}"/>
              </a:ext>
            </a:extLst>
          </p:cNvPr>
          <p:cNvSpPr>
            <a:spLocks/>
          </p:cNvSpPr>
          <p:nvPr/>
        </p:nvSpPr>
        <p:spPr>
          <a:xfrm>
            <a:off x="8586231" y="5331486"/>
            <a:ext cx="3960547" cy="677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FFFFFF"/>
                </a:solidFill>
                <a:effectLst/>
                <a:uLnTx/>
                <a:uFillTx/>
                <a:latin typeface="Public Sans" pitchFamily="2" charset="0"/>
                <a:sym typeface="Arial"/>
              </a:rPr>
              <a:t>LAND USE</a:t>
            </a:r>
          </a:p>
        </p:txBody>
      </p:sp>
      <p:pic>
        <p:nvPicPr>
          <p:cNvPr id="1028" name="Picture 4" descr="Australian Government Logo">
            <a:hlinkClick r:id="rId6"/>
            <a:extLst>
              <a:ext uri="{FF2B5EF4-FFF2-40B4-BE49-F238E27FC236}">
                <a16:creationId xmlns:a16="http://schemas.microsoft.com/office/drawing/2014/main" id="{21130CDA-5CEE-4D52-9FE3-CAA53EC0C7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424" y="-3464327"/>
            <a:ext cx="2924175" cy="7143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Land Information New Zealand Logo">
            <a:hlinkClick r:id="rId8"/>
            <a:extLst>
              <a:ext uri="{FF2B5EF4-FFF2-40B4-BE49-F238E27FC236}">
                <a16:creationId xmlns:a16="http://schemas.microsoft.com/office/drawing/2014/main" id="{4768C1D5-BAF6-43C7-96B5-3956ACBF68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39784" y="3681460"/>
            <a:ext cx="1440173" cy="333373"/>
          </a:xfrm>
          <a:prstGeom prst="rect">
            <a:avLst/>
          </a:prstGeom>
          <a:solidFill>
            <a:schemeClr val="bg1"/>
          </a:solidFill>
        </p:spPr>
      </p:pic>
      <p:pic>
        <p:nvPicPr>
          <p:cNvPr id="1030" name="Picture 6" descr="ACT Government Logo">
            <a:hlinkClick r:id="rId10"/>
            <a:extLst>
              <a:ext uri="{FF2B5EF4-FFF2-40B4-BE49-F238E27FC236}">
                <a16:creationId xmlns:a16="http://schemas.microsoft.com/office/drawing/2014/main" id="{08E7FBE9-3E86-4929-B870-89DC7B515F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14525" y="5745560"/>
            <a:ext cx="887164" cy="452635"/>
          </a:xfrm>
          <a:prstGeom prst="rect">
            <a:avLst/>
          </a:prstGeom>
          <a:solidFill>
            <a:schemeClr val="bg1"/>
          </a:solidFill>
        </p:spPr>
      </p:pic>
      <p:pic>
        <p:nvPicPr>
          <p:cNvPr id="1031" name="Picture 7" descr="Queensland Government Logo">
            <a:hlinkClick r:id="rId12"/>
            <a:extLst>
              <a:ext uri="{FF2B5EF4-FFF2-40B4-BE49-F238E27FC236}">
                <a16:creationId xmlns:a16="http://schemas.microsoft.com/office/drawing/2014/main" id="{C10C0FD3-C556-4020-A877-4BE7D5E1D8B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5314" y="5493578"/>
            <a:ext cx="563693" cy="704617"/>
          </a:xfrm>
          <a:prstGeom prst="rect">
            <a:avLst/>
          </a:prstGeom>
          <a:solidFill>
            <a:schemeClr val="bg1"/>
          </a:solidFill>
        </p:spPr>
      </p:pic>
      <p:pic>
        <p:nvPicPr>
          <p:cNvPr id="1033" name="Picture 9" descr="South Australian Government Logo">
            <a:hlinkClick r:id="rId14"/>
            <a:extLst>
              <a:ext uri="{FF2B5EF4-FFF2-40B4-BE49-F238E27FC236}">
                <a16:creationId xmlns:a16="http://schemas.microsoft.com/office/drawing/2014/main" id="{DA2CDA19-C252-45DB-8DDA-40346410ACE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5639" y="3632378"/>
            <a:ext cx="1629708" cy="340468"/>
          </a:xfrm>
          <a:prstGeom prst="rect">
            <a:avLst/>
          </a:prstGeom>
          <a:solidFill>
            <a:schemeClr val="bg1"/>
          </a:solidFill>
        </p:spPr>
      </p:pic>
      <p:pic>
        <p:nvPicPr>
          <p:cNvPr id="1034" name="Picture 10" descr="Northern Territory Government Logo">
            <a:hlinkClick r:id="rId16"/>
            <a:extLst>
              <a:ext uri="{FF2B5EF4-FFF2-40B4-BE49-F238E27FC236}">
                <a16:creationId xmlns:a16="http://schemas.microsoft.com/office/drawing/2014/main" id="{08878E0E-0BE6-438E-8474-A45AB6DB51B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75048" y="5027982"/>
            <a:ext cx="1299200" cy="271353"/>
          </a:xfrm>
          <a:prstGeom prst="rect">
            <a:avLst/>
          </a:prstGeom>
          <a:solidFill>
            <a:schemeClr val="bg1"/>
          </a:solidFill>
        </p:spPr>
      </p:pic>
      <p:pic>
        <p:nvPicPr>
          <p:cNvPr id="1035" name="Picture 11" descr="Landgaet Logo">
            <a:hlinkClick r:id="rId18"/>
            <a:extLst>
              <a:ext uri="{FF2B5EF4-FFF2-40B4-BE49-F238E27FC236}">
                <a16:creationId xmlns:a16="http://schemas.microsoft.com/office/drawing/2014/main" id="{6DC3020A-F086-4A87-94E7-9C56EC2FE7F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001689" y="4905718"/>
            <a:ext cx="1225343" cy="466500"/>
          </a:xfrm>
          <a:prstGeom prst="rect">
            <a:avLst/>
          </a:prstGeom>
          <a:solidFill>
            <a:schemeClr val="bg1"/>
          </a:solidFill>
        </p:spPr>
      </p:pic>
      <p:pic>
        <p:nvPicPr>
          <p:cNvPr id="1036" name="Picture 12" descr="Victorian Department of Environment, Land, Water &amp; Planning Logo">
            <a:hlinkClick r:id="rId20"/>
            <a:extLst>
              <a:ext uri="{FF2B5EF4-FFF2-40B4-BE49-F238E27FC236}">
                <a16:creationId xmlns:a16="http://schemas.microsoft.com/office/drawing/2014/main" id="{E6AC7EA4-B3E4-4826-AAD3-772224DD035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001689" y="4303431"/>
            <a:ext cx="1457945" cy="333372"/>
          </a:xfrm>
          <a:prstGeom prst="rect">
            <a:avLst/>
          </a:prstGeom>
          <a:solidFill>
            <a:schemeClr val="bg1"/>
          </a:solidFill>
        </p:spPr>
      </p:pic>
      <p:pic>
        <p:nvPicPr>
          <p:cNvPr id="1037" name="Picture 13" descr="Tasmanian Government Logo">
            <a:hlinkClick r:id="rId22"/>
            <a:extLst>
              <a:ext uri="{FF2B5EF4-FFF2-40B4-BE49-F238E27FC236}">
                <a16:creationId xmlns:a16="http://schemas.microsoft.com/office/drawing/2014/main" id="{FAD12377-00F2-43B5-A132-60DA085993E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414955" y="5523623"/>
            <a:ext cx="688296" cy="645279"/>
          </a:xfrm>
          <a:prstGeom prst="rect">
            <a:avLst/>
          </a:prstGeom>
          <a:solidFill>
            <a:schemeClr val="bg1"/>
          </a:solidFill>
        </p:spPr>
      </p:pic>
      <p:sp>
        <p:nvSpPr>
          <p:cNvPr id="35" name="Title 1">
            <a:extLst>
              <a:ext uri="{FF2B5EF4-FFF2-40B4-BE49-F238E27FC236}">
                <a16:creationId xmlns:a16="http://schemas.microsoft.com/office/drawing/2014/main" id="{C5B05AD8-C637-49D4-B50F-A7A76C5993B6}"/>
              </a:ext>
            </a:extLst>
          </p:cNvPr>
          <p:cNvSpPr txBox="1">
            <a:spLocks/>
          </p:cNvSpPr>
          <p:nvPr/>
        </p:nvSpPr>
        <p:spPr>
          <a:xfrm>
            <a:off x="458987" y="231516"/>
            <a:ext cx="5179813" cy="7143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1pPr>
            <a:lvl2pPr marR="0" lvl="1"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2pPr>
            <a:lvl3pPr marR="0" lvl="2"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3pPr>
            <a:lvl4pPr marR="0" lvl="3"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4pPr>
            <a:lvl5pPr marR="0" lvl="4"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5pPr>
            <a:lvl6pPr marR="0" lvl="5"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6pPr>
            <a:lvl7pPr marR="0" lvl="6"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7pPr>
            <a:lvl8pPr marR="0" lvl="7"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8pPr>
            <a:lvl9pPr marR="0" lvl="8"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9pPr>
          </a:lstStyle>
          <a:p>
            <a:pPr marL="0" marR="0" lvl="0" indent="0" algn="l" defTabSz="1219170" rtl="0" eaLnBrk="1" fontAlgn="auto" latinLnBrk="0" hangingPunct="1">
              <a:lnSpc>
                <a:spcPct val="100000"/>
              </a:lnSpc>
              <a:spcBef>
                <a:spcPts val="0"/>
              </a:spcBef>
              <a:spcAft>
                <a:spcPts val="0"/>
              </a:spcAft>
              <a:buClr>
                <a:srgbClr val="000000"/>
              </a:buClr>
              <a:buSzPts val="2800"/>
              <a:buFont typeface="Raleway"/>
              <a:buNone/>
              <a:tabLst/>
              <a:defRPr/>
            </a:pPr>
            <a:r>
              <a:rPr kumimoji="0" lang="en-AU" sz="3000" b="1" i="0" u="none" strike="noStrike" kern="0" cap="none" spc="0" normalizeH="0" baseline="0" noProof="0">
                <a:ln>
                  <a:noFill/>
                </a:ln>
                <a:solidFill>
                  <a:srgbClr val="FFFFFF"/>
                </a:solidFill>
                <a:effectLst/>
                <a:uLnTx/>
                <a:uFillTx/>
                <a:latin typeface="Public Sans" pitchFamily="2" charset="0"/>
                <a:ea typeface="Lato" panose="020F0502020204030203" pitchFamily="34" charset="0"/>
                <a:cs typeface="Lato" panose="020F0502020204030203" pitchFamily="34" charset="0"/>
                <a:sym typeface="Raleway"/>
              </a:rPr>
              <a:t>Modernisation of the FSDF</a:t>
            </a:r>
          </a:p>
        </p:txBody>
      </p:sp>
      <p:sp>
        <p:nvSpPr>
          <p:cNvPr id="39" name="TextBox 38">
            <a:extLst>
              <a:ext uri="{FF2B5EF4-FFF2-40B4-BE49-F238E27FC236}">
                <a16:creationId xmlns:a16="http://schemas.microsoft.com/office/drawing/2014/main" id="{8F0A6967-56A4-4D26-82CE-B123A498954A}"/>
              </a:ext>
            </a:extLst>
          </p:cNvPr>
          <p:cNvSpPr txBox="1"/>
          <p:nvPr/>
        </p:nvSpPr>
        <p:spPr>
          <a:xfrm>
            <a:off x="8586231" y="5946421"/>
            <a:ext cx="2991047" cy="543867"/>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a:ln>
                  <a:noFill/>
                </a:ln>
                <a:solidFill>
                  <a:srgbClr val="B2AF38"/>
                </a:solidFill>
                <a:effectLst/>
                <a:uLnTx/>
                <a:uFillTx/>
                <a:latin typeface="Public Sans" pitchFamily="2" charset="0"/>
                <a:cs typeface="Arial"/>
                <a:sym typeface="Arial"/>
              </a:rPr>
              <a:t>New themes</a:t>
            </a:r>
            <a:r>
              <a:rPr kumimoji="0" lang="en-US" sz="1467" b="1" i="0" u="none" strike="noStrike" kern="0" cap="none" spc="0" normalizeH="0" baseline="0" noProof="0">
                <a:ln>
                  <a:noFill/>
                </a:ln>
                <a:solidFill>
                  <a:srgbClr val="FFFFFF"/>
                </a:solidFill>
                <a:effectLst/>
                <a:uLnTx/>
                <a:uFillTx/>
                <a:latin typeface="Public Sans" pitchFamily="2" charset="0"/>
                <a:cs typeface="Arial"/>
                <a:sym typeface="Arial"/>
              </a:rPr>
              <a:t>; </a:t>
            </a:r>
            <a:r>
              <a:rPr kumimoji="0" lang="en-US" sz="1467" b="0" i="0" u="none" strike="noStrike" kern="0" cap="none" spc="0" normalizeH="0" baseline="0" noProof="0">
                <a:ln>
                  <a:noFill/>
                </a:ln>
                <a:solidFill>
                  <a:srgbClr val="FFFFFF"/>
                </a:solidFill>
                <a:effectLst/>
                <a:uLnTx/>
                <a:uFillTx/>
                <a:latin typeface="Public Sans" pitchFamily="2" charset="0"/>
                <a:cs typeface="Arial"/>
                <a:sym typeface="Arial"/>
              </a:rPr>
              <a:t>*new strategies or standards underway</a:t>
            </a:r>
          </a:p>
        </p:txBody>
      </p:sp>
      <p:cxnSp>
        <p:nvCxnSpPr>
          <p:cNvPr id="10" name="Straight Connector 9">
            <a:extLst>
              <a:ext uri="{FF2B5EF4-FFF2-40B4-BE49-F238E27FC236}">
                <a16:creationId xmlns:a16="http://schemas.microsoft.com/office/drawing/2014/main" id="{28D1A061-41FC-4290-AE0B-0D63AD511EF8}"/>
              </a:ext>
            </a:extLst>
          </p:cNvPr>
          <p:cNvCxnSpPr/>
          <p:nvPr/>
        </p:nvCxnSpPr>
        <p:spPr>
          <a:xfrm>
            <a:off x="8667751" y="5946421"/>
            <a:ext cx="2909527" cy="0"/>
          </a:xfrm>
          <a:prstGeom prst="line">
            <a:avLst/>
          </a:prstGeom>
          <a:ln>
            <a:solidFill>
              <a:srgbClr val="B2AF38"/>
            </a:solidFill>
          </a:ln>
        </p:spPr>
        <p:style>
          <a:lnRef idx="1">
            <a:schemeClr val="accent1"/>
          </a:lnRef>
          <a:fillRef idx="0">
            <a:schemeClr val="accent1"/>
          </a:fillRef>
          <a:effectRef idx="0">
            <a:schemeClr val="accent1"/>
          </a:effectRef>
          <a:fontRef idx="minor">
            <a:schemeClr val="tx1"/>
          </a:fontRef>
        </p:style>
      </p:cxnSp>
      <p:pic>
        <p:nvPicPr>
          <p:cNvPr id="40" name="Picture 6">
            <a:extLst>
              <a:ext uri="{FF2B5EF4-FFF2-40B4-BE49-F238E27FC236}">
                <a16:creationId xmlns:a16="http://schemas.microsoft.com/office/drawing/2014/main" id="{0DA97EB0-4101-429A-8856-93A384CA70D2}"/>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r="59654"/>
          <a:stretch/>
        </p:blipFill>
        <p:spPr bwMode="auto">
          <a:xfrm>
            <a:off x="1419986" y="4204007"/>
            <a:ext cx="518041" cy="549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381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DD81E3-8596-72B1-3FF4-DDA0CAC1F14C}"/>
              </a:ext>
            </a:extLst>
          </p:cNvPr>
          <p:cNvSpPr/>
          <p:nvPr/>
        </p:nvSpPr>
        <p:spPr>
          <a:xfrm>
            <a:off x="5446400" y="6362700"/>
            <a:ext cx="1299200" cy="495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descr="A picture containing outdoor, building, sky, brick&#10;&#10;Description automatically generated">
            <a:extLst>
              <a:ext uri="{FF2B5EF4-FFF2-40B4-BE49-F238E27FC236}">
                <a16:creationId xmlns:a16="http://schemas.microsoft.com/office/drawing/2014/main" id="{D4EDFD73-DEE1-B3A5-33B1-135B77B94C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5250" y="0"/>
            <a:ext cx="5143500" cy="6858000"/>
          </a:xfrm>
          <a:prstGeom prst="rect">
            <a:avLst/>
          </a:prstGeom>
        </p:spPr>
      </p:pic>
      <p:pic>
        <p:nvPicPr>
          <p:cNvPr id="1026" name="Picture 2">
            <a:extLst>
              <a:ext uri="{FF2B5EF4-FFF2-40B4-BE49-F238E27FC236}">
                <a16:creationId xmlns:a16="http://schemas.microsoft.com/office/drawing/2014/main" id="{64B92A86-DE10-670B-2CC7-6CBEF20B5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738" y="0"/>
            <a:ext cx="51482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261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46B43-6EF6-4894-8F54-75CE55793755}"/>
              </a:ext>
            </a:extLst>
          </p:cNvPr>
          <p:cNvSpPr>
            <a:spLocks noGrp="1"/>
          </p:cNvSpPr>
          <p:nvPr>
            <p:ph type="title"/>
          </p:nvPr>
        </p:nvSpPr>
        <p:spPr>
          <a:xfrm>
            <a:off x="360000" y="360000"/>
            <a:ext cx="9720000" cy="1009652"/>
          </a:xfrm>
        </p:spPr>
        <p:txBody>
          <a:bodyPr anchor="t">
            <a:normAutofit/>
          </a:bodyPr>
          <a:lstStyle/>
          <a:p>
            <a:r>
              <a:rPr lang="en-AU"/>
              <a:t>Positioning – State control survey (GDA2020)</a:t>
            </a:r>
          </a:p>
        </p:txBody>
      </p:sp>
      <p:pic>
        <p:nvPicPr>
          <p:cNvPr id="3074" name="Picture 2">
            <a:extLst>
              <a:ext uri="{FF2B5EF4-FFF2-40B4-BE49-F238E27FC236}">
                <a16:creationId xmlns:a16="http://schemas.microsoft.com/office/drawing/2014/main" id="{15BFDB4B-596E-4C4B-982B-9803FD26770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360000" y="1989009"/>
            <a:ext cx="5616000" cy="397332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22318B1C-40F7-4DBA-ADF5-2636BAE51970}"/>
              </a:ext>
            </a:extLst>
          </p:cNvPr>
          <p:cNvSpPr>
            <a:spLocks noGrp="1"/>
          </p:cNvSpPr>
          <p:nvPr>
            <p:ph type="ftr" sz="quarter" idx="11"/>
          </p:nvPr>
        </p:nvSpPr>
        <p:spPr>
          <a:xfrm>
            <a:off x="360000" y="6444000"/>
            <a:ext cx="6720000" cy="252000"/>
          </a:xfrm>
        </p:spPr>
        <p:txBody>
          <a:bodyPr anchor="t">
            <a:normAutofit/>
          </a:bodyPr>
          <a:lstStyle/>
          <a:p>
            <a:pPr>
              <a:spcAft>
                <a:spcPts val="600"/>
              </a:spcAft>
            </a:pPr>
            <a:r>
              <a:rPr lang="en-US"/>
              <a:t>Department of Customer Service</a:t>
            </a:r>
            <a:endParaRPr lang="en-AU"/>
          </a:p>
        </p:txBody>
      </p:sp>
      <p:sp>
        <p:nvSpPr>
          <p:cNvPr id="5" name="Slide Number Placeholder 4">
            <a:extLst>
              <a:ext uri="{FF2B5EF4-FFF2-40B4-BE49-F238E27FC236}">
                <a16:creationId xmlns:a16="http://schemas.microsoft.com/office/drawing/2014/main" id="{43E5807E-B3FB-4762-BCEE-3BD386344297}"/>
              </a:ext>
            </a:extLst>
          </p:cNvPr>
          <p:cNvSpPr>
            <a:spLocks noGrp="1"/>
          </p:cNvSpPr>
          <p:nvPr>
            <p:ph type="sldNum" sz="quarter" idx="12"/>
          </p:nvPr>
        </p:nvSpPr>
        <p:spPr>
          <a:xfrm>
            <a:off x="11317458" y="6516000"/>
            <a:ext cx="490542"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14</a:t>
            </a:fld>
            <a:endParaRPr lang="en-AU"/>
          </a:p>
        </p:txBody>
      </p:sp>
      <p:pic>
        <p:nvPicPr>
          <p:cNvPr id="18" name="Content Placeholder 17">
            <a:extLst>
              <a:ext uri="{FF2B5EF4-FFF2-40B4-BE49-F238E27FC236}">
                <a16:creationId xmlns:a16="http://schemas.microsoft.com/office/drawing/2014/main" id="{BDF76CE2-87CF-4F76-98FA-DCA4405C58B8}"/>
              </a:ext>
            </a:extLst>
          </p:cNvPr>
          <p:cNvPicPr>
            <a:picLocks noGrp="1" noChangeAspect="1"/>
          </p:cNvPicPr>
          <p:nvPr>
            <p:ph sz="half" idx="2"/>
          </p:nvPr>
        </p:nvPicPr>
        <p:blipFill>
          <a:blip r:embed="rId4"/>
          <a:stretch>
            <a:fillRect/>
          </a:stretch>
        </p:blipFill>
        <p:spPr>
          <a:xfrm>
            <a:off x="6369404" y="1800225"/>
            <a:ext cx="5309479" cy="4351338"/>
          </a:xfrm>
          <a:prstGeom prst="rect">
            <a:avLst/>
          </a:prstGeom>
        </p:spPr>
      </p:pic>
    </p:spTree>
    <p:extLst>
      <p:ext uri="{BB962C8B-B14F-4D97-AF65-F5344CB8AC3E}">
        <p14:creationId xmlns:p14="http://schemas.microsoft.com/office/powerpoint/2010/main" val="3019190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46B43-6EF6-4894-8F54-75CE55793755}"/>
              </a:ext>
            </a:extLst>
          </p:cNvPr>
          <p:cNvSpPr>
            <a:spLocks noGrp="1"/>
          </p:cNvSpPr>
          <p:nvPr>
            <p:ph type="title"/>
          </p:nvPr>
        </p:nvSpPr>
        <p:spPr/>
        <p:txBody>
          <a:bodyPr/>
          <a:lstStyle/>
          <a:p>
            <a:r>
              <a:rPr lang="en-AU" dirty="0"/>
              <a:t>Positioning – height datum</a:t>
            </a:r>
          </a:p>
        </p:txBody>
      </p:sp>
      <p:sp>
        <p:nvSpPr>
          <p:cNvPr id="3" name="Content Placeholder 2">
            <a:extLst>
              <a:ext uri="{FF2B5EF4-FFF2-40B4-BE49-F238E27FC236}">
                <a16:creationId xmlns:a16="http://schemas.microsoft.com/office/drawing/2014/main" id="{46291CDA-D43C-49FE-A791-B77EF980C0F4}"/>
              </a:ext>
            </a:extLst>
          </p:cNvPr>
          <p:cNvSpPr>
            <a:spLocks noGrp="1"/>
          </p:cNvSpPr>
          <p:nvPr>
            <p:ph sz="half" idx="1"/>
          </p:nvPr>
        </p:nvSpPr>
        <p:spPr/>
        <p:txBody>
          <a:bodyPr/>
          <a:lstStyle/>
          <a:p>
            <a:r>
              <a:rPr lang="en-AU" sz="2000" dirty="0"/>
              <a:t>Australian National Levelling Network (AHD) ~180,000km</a:t>
            </a:r>
          </a:p>
          <a:p>
            <a:endParaRPr lang="en-AU" dirty="0"/>
          </a:p>
        </p:txBody>
      </p:sp>
      <p:sp>
        <p:nvSpPr>
          <p:cNvPr id="4" name="Footer Placeholder 3">
            <a:extLst>
              <a:ext uri="{FF2B5EF4-FFF2-40B4-BE49-F238E27FC236}">
                <a16:creationId xmlns:a16="http://schemas.microsoft.com/office/drawing/2014/main" id="{22318B1C-40F7-4DBA-ADF5-2636BAE51970}"/>
              </a:ext>
            </a:extLst>
          </p:cNvPr>
          <p:cNvSpPr>
            <a:spLocks noGrp="1"/>
          </p:cNvSpPr>
          <p:nvPr>
            <p:ph type="ftr" sz="quarter" idx="11"/>
          </p:nvPr>
        </p:nvSpPr>
        <p:spPr/>
        <p:txBody>
          <a:bodyPr/>
          <a:lstStyle/>
          <a:p>
            <a:r>
              <a:rPr lang="en-US"/>
              <a:t>Department of Customer Service</a:t>
            </a:r>
            <a:endParaRPr lang="en-AU"/>
          </a:p>
        </p:txBody>
      </p:sp>
      <p:sp>
        <p:nvSpPr>
          <p:cNvPr id="5" name="Slide Number Placeholder 4">
            <a:extLst>
              <a:ext uri="{FF2B5EF4-FFF2-40B4-BE49-F238E27FC236}">
                <a16:creationId xmlns:a16="http://schemas.microsoft.com/office/drawing/2014/main" id="{43E5807E-B3FB-4762-BCEE-3BD386344297}"/>
              </a:ext>
            </a:extLst>
          </p:cNvPr>
          <p:cNvSpPr>
            <a:spLocks noGrp="1"/>
          </p:cNvSpPr>
          <p:nvPr>
            <p:ph type="sldNum" sz="quarter" idx="12"/>
          </p:nvPr>
        </p:nvSpPr>
        <p:spPr/>
        <p:txBody>
          <a:bodyPr/>
          <a:lstStyle/>
          <a:p>
            <a:fld id="{10A01DC5-1685-4615-8240-15192985C6A2}" type="slidenum">
              <a:rPr lang="en-AU" smtClean="0"/>
              <a:t>15</a:t>
            </a:fld>
            <a:endParaRPr lang="en-AU"/>
          </a:p>
        </p:txBody>
      </p:sp>
      <p:sp>
        <p:nvSpPr>
          <p:cNvPr id="13" name="TextBox 12">
            <a:extLst>
              <a:ext uri="{FF2B5EF4-FFF2-40B4-BE49-F238E27FC236}">
                <a16:creationId xmlns:a16="http://schemas.microsoft.com/office/drawing/2014/main" id="{AA3DCB9F-15BA-4105-8972-7553A46D28AF}"/>
              </a:ext>
            </a:extLst>
          </p:cNvPr>
          <p:cNvSpPr txBox="1"/>
          <p:nvPr/>
        </p:nvSpPr>
        <p:spPr>
          <a:xfrm>
            <a:off x="6488057" y="1725098"/>
            <a:ext cx="5319943" cy="400110"/>
          </a:xfrm>
          <a:prstGeom prst="rect">
            <a:avLst/>
          </a:prstGeom>
          <a:noFill/>
        </p:spPr>
        <p:txBody>
          <a:bodyPr wrap="square" rtlCol="0">
            <a:spAutoFit/>
          </a:bodyPr>
          <a:lstStyle/>
          <a:p>
            <a:r>
              <a:rPr lang="en-AU" sz="2000"/>
              <a:t>Gravity Model (AVWS)</a:t>
            </a:r>
          </a:p>
        </p:txBody>
      </p:sp>
      <p:grpSp>
        <p:nvGrpSpPr>
          <p:cNvPr id="21" name="Group 20">
            <a:extLst>
              <a:ext uri="{FF2B5EF4-FFF2-40B4-BE49-F238E27FC236}">
                <a16:creationId xmlns:a16="http://schemas.microsoft.com/office/drawing/2014/main" id="{D757AE63-970F-456B-8FDF-D9B4C748B967}"/>
              </a:ext>
            </a:extLst>
          </p:cNvPr>
          <p:cNvGrpSpPr/>
          <p:nvPr/>
        </p:nvGrpSpPr>
        <p:grpSpPr>
          <a:xfrm>
            <a:off x="760833" y="2063810"/>
            <a:ext cx="4459167" cy="4069324"/>
            <a:chOff x="6815356" y="1542732"/>
            <a:chExt cx="4459167" cy="4069324"/>
          </a:xfrm>
        </p:grpSpPr>
        <p:pic>
          <p:nvPicPr>
            <p:cNvPr id="22" name="Picture 21" descr="https://lh6.googleusercontent.com/LvPtPyZ9tMWPGW4rjCGYzvIkQizPIXARO0EQzH8B3LxzmvT1Ie9bRG645uyW9Mk7wN0GCZz86rkpj4RZwvAeAHbQEBPa3P4yQOrgm0sgQFDrgIpMmO6vg4HMuRvZARaUzW7YvISK">
              <a:extLst>
                <a:ext uri="{FF2B5EF4-FFF2-40B4-BE49-F238E27FC236}">
                  <a16:creationId xmlns:a16="http://schemas.microsoft.com/office/drawing/2014/main" id="{6E9FE843-4C56-4433-884D-167D5562560C}"/>
                </a:ext>
              </a:extLst>
            </p:cNvPr>
            <p:cNvPicPr/>
            <p:nvPr/>
          </p:nvPicPr>
          <p:blipFill>
            <a:blip r:embed="rId3" cstate="print">
              <a:extLst>
                <a:ext uri="{BEBA8EAE-BF5A-486C-A8C5-ECC9F3942E4B}">
                  <a14:imgProps xmlns:a14="http://schemas.microsoft.com/office/drawing/2010/main">
                    <a14:imgLayer r:embed="rId4">
                      <a14:imgEffect>
                        <a14:backgroundRemoval t="82489" b="99132" l="48797" r="94118"/>
                      </a14:imgEffect>
                    </a14:imgLayer>
                  </a14:imgProps>
                </a:ext>
                <a:ext uri="{28A0092B-C50C-407E-A947-70E740481C1C}">
                  <a14:useLocalDpi xmlns:a14="http://schemas.microsoft.com/office/drawing/2010/main" val="0"/>
                </a:ext>
              </a:extLst>
            </a:blip>
            <a:srcRect/>
            <a:stretch>
              <a:fillRect/>
            </a:stretch>
          </p:blipFill>
          <p:spPr bwMode="auto">
            <a:xfrm>
              <a:off x="6815356" y="1639850"/>
              <a:ext cx="4347943" cy="3972206"/>
            </a:xfrm>
            <a:prstGeom prst="rect">
              <a:avLst/>
            </a:prstGeom>
            <a:noFill/>
            <a:ln>
              <a:noFill/>
            </a:ln>
          </p:spPr>
        </p:pic>
        <p:pic>
          <p:nvPicPr>
            <p:cNvPr id="23" name="Picture 22" descr="https://lh6.googleusercontent.com/LvPtPyZ9tMWPGW4rjCGYzvIkQizPIXARO0EQzH8B3LxzmvT1Ie9bRG645uyW9Mk7wN0GCZz86rkpj4RZwvAeAHbQEBPa3P4yQOrgm0sgQFDrgIpMmO6vg4HMuRvZARaUzW7YvISK">
              <a:extLst>
                <a:ext uri="{FF2B5EF4-FFF2-40B4-BE49-F238E27FC236}">
                  <a16:creationId xmlns:a16="http://schemas.microsoft.com/office/drawing/2014/main" id="{FEA41E48-D803-4AD8-ACF5-5CBFEE36426D}"/>
                </a:ext>
              </a:extLst>
            </p:cNvPr>
            <p:cNvPicPr/>
            <p:nvPr/>
          </p:nvPicPr>
          <p:blipFill>
            <a:blip r:embed="rId5" cstate="print">
              <a:extLst>
                <a:ext uri="{BEBA8EAE-BF5A-486C-A8C5-ECC9F3942E4B}">
                  <a14:imgProps xmlns:a14="http://schemas.microsoft.com/office/drawing/2010/main">
                    <a14:imgLayer r:embed="rId4">
                      <a14:imgEffect>
                        <a14:backgroundRemoval t="0" b="85818" l="0" r="100000"/>
                      </a14:imgEffect>
                    </a14:imgLayer>
                  </a14:imgProps>
                </a:ext>
                <a:ext uri="{28A0092B-C50C-407E-A947-70E740481C1C}">
                  <a14:useLocalDpi xmlns:a14="http://schemas.microsoft.com/office/drawing/2010/main" val="0"/>
                </a:ext>
              </a:extLst>
            </a:blip>
            <a:srcRect/>
            <a:stretch>
              <a:fillRect/>
            </a:stretch>
          </p:blipFill>
          <p:spPr bwMode="auto">
            <a:xfrm>
              <a:off x="6926580" y="1542732"/>
              <a:ext cx="4347943" cy="3972206"/>
            </a:xfrm>
            <a:prstGeom prst="rect">
              <a:avLst/>
            </a:prstGeom>
            <a:noFill/>
            <a:ln>
              <a:noFill/>
            </a:ln>
          </p:spPr>
        </p:pic>
      </p:grpSp>
      <p:pic>
        <p:nvPicPr>
          <p:cNvPr id="8" name="Content Placeholder 7">
            <a:extLst>
              <a:ext uri="{FF2B5EF4-FFF2-40B4-BE49-F238E27FC236}">
                <a16:creationId xmlns:a16="http://schemas.microsoft.com/office/drawing/2014/main" id="{76CA57A2-4A23-A12A-DEAD-07720AB86F1F}"/>
              </a:ext>
            </a:extLst>
          </p:cNvPr>
          <p:cNvPicPr>
            <a:picLocks noGrp="1" noChangeAspect="1"/>
          </p:cNvPicPr>
          <p:nvPr>
            <p:ph sz="half" idx="2"/>
          </p:nvPr>
        </p:nvPicPr>
        <p:blipFill rotWithShape="1">
          <a:blip r:embed="rId6"/>
          <a:srcRect t="6822"/>
          <a:stretch/>
        </p:blipFill>
        <p:spPr>
          <a:xfrm>
            <a:off x="6216650" y="2125207"/>
            <a:ext cx="5614988" cy="3993811"/>
          </a:xfrm>
          <a:prstGeom prst="rect">
            <a:avLst/>
          </a:prstGeom>
        </p:spPr>
      </p:pic>
    </p:spTree>
    <p:extLst>
      <p:ext uri="{BB962C8B-B14F-4D97-AF65-F5344CB8AC3E}">
        <p14:creationId xmlns:p14="http://schemas.microsoft.com/office/powerpoint/2010/main" val="2662201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073BA-9AE5-4663-8643-ADEA8C4F49CC}"/>
              </a:ext>
            </a:extLst>
          </p:cNvPr>
          <p:cNvSpPr>
            <a:spLocks noGrp="1"/>
          </p:cNvSpPr>
          <p:nvPr>
            <p:ph type="title"/>
          </p:nvPr>
        </p:nvSpPr>
        <p:spPr/>
        <p:txBody>
          <a:bodyPr/>
          <a:lstStyle/>
          <a:p>
            <a:r>
              <a:rPr lang="en-AU"/>
              <a:t>NSW gravity model benefits</a:t>
            </a:r>
          </a:p>
        </p:txBody>
      </p:sp>
      <p:sp>
        <p:nvSpPr>
          <p:cNvPr id="4" name="Footer Placeholder 3">
            <a:extLst>
              <a:ext uri="{FF2B5EF4-FFF2-40B4-BE49-F238E27FC236}">
                <a16:creationId xmlns:a16="http://schemas.microsoft.com/office/drawing/2014/main" id="{F8FF0D07-40AE-4A97-8438-95FBB94C9A3E}"/>
              </a:ext>
            </a:extLst>
          </p:cNvPr>
          <p:cNvSpPr>
            <a:spLocks noGrp="1"/>
          </p:cNvSpPr>
          <p:nvPr>
            <p:ph type="ftr" sz="quarter" idx="11"/>
          </p:nvPr>
        </p:nvSpPr>
        <p:spPr/>
        <p:txBody>
          <a:bodyPr/>
          <a:lstStyle/>
          <a:p>
            <a:r>
              <a:rPr lang="en-US"/>
              <a:t>Department of Customer Service</a:t>
            </a:r>
            <a:endParaRPr lang="en-AU"/>
          </a:p>
        </p:txBody>
      </p:sp>
      <p:sp>
        <p:nvSpPr>
          <p:cNvPr id="5" name="Slide Number Placeholder 4">
            <a:extLst>
              <a:ext uri="{FF2B5EF4-FFF2-40B4-BE49-F238E27FC236}">
                <a16:creationId xmlns:a16="http://schemas.microsoft.com/office/drawing/2014/main" id="{AFFCA4E8-C763-45B1-B399-94B068D55722}"/>
              </a:ext>
            </a:extLst>
          </p:cNvPr>
          <p:cNvSpPr>
            <a:spLocks noGrp="1"/>
          </p:cNvSpPr>
          <p:nvPr>
            <p:ph type="sldNum" sz="quarter" idx="12"/>
          </p:nvPr>
        </p:nvSpPr>
        <p:spPr/>
        <p:txBody>
          <a:bodyPr/>
          <a:lstStyle/>
          <a:p>
            <a:fld id="{10A01DC5-1685-4615-8240-15192985C6A2}" type="slidenum">
              <a:rPr lang="en-AU" smtClean="0"/>
              <a:t>16</a:t>
            </a:fld>
            <a:endParaRPr lang="en-AU"/>
          </a:p>
        </p:txBody>
      </p:sp>
      <p:pic>
        <p:nvPicPr>
          <p:cNvPr id="6" name="Content Placeholder 5" descr="A picture containing text, map&#10;&#10;Description automatically generated">
            <a:extLst>
              <a:ext uri="{FF2B5EF4-FFF2-40B4-BE49-F238E27FC236}">
                <a16:creationId xmlns:a16="http://schemas.microsoft.com/office/drawing/2014/main" id="{979665E7-19A5-467A-9529-DCB41809F1D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0726"/>
          <a:stretch/>
        </p:blipFill>
        <p:spPr>
          <a:xfrm>
            <a:off x="2599389" y="1746826"/>
            <a:ext cx="6993223" cy="4320000"/>
          </a:xfrm>
          <a:prstGeom prst="rect">
            <a:avLst/>
          </a:prstGeom>
          <a:noFill/>
        </p:spPr>
      </p:pic>
    </p:spTree>
    <p:extLst>
      <p:ext uri="{BB962C8B-B14F-4D97-AF65-F5344CB8AC3E}">
        <p14:creationId xmlns:p14="http://schemas.microsoft.com/office/powerpoint/2010/main" val="41244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4E120-47A6-5CED-592F-D297CDEBBD48}"/>
              </a:ext>
            </a:extLst>
          </p:cNvPr>
          <p:cNvSpPr>
            <a:spLocks noGrp="1"/>
          </p:cNvSpPr>
          <p:nvPr>
            <p:ph type="title"/>
          </p:nvPr>
        </p:nvSpPr>
        <p:spPr/>
        <p:txBody>
          <a:bodyPr/>
          <a:lstStyle/>
          <a:p>
            <a:r>
              <a:rPr lang="en-AU" dirty="0"/>
              <a:t>Land Parcel &amp; Property</a:t>
            </a:r>
          </a:p>
        </p:txBody>
      </p:sp>
      <p:sp>
        <p:nvSpPr>
          <p:cNvPr id="3" name="Content Placeholder 2">
            <a:extLst>
              <a:ext uri="{FF2B5EF4-FFF2-40B4-BE49-F238E27FC236}">
                <a16:creationId xmlns:a16="http://schemas.microsoft.com/office/drawing/2014/main" id="{55796080-4CCD-187D-E3FF-4A1720C8DC6A}"/>
              </a:ext>
            </a:extLst>
          </p:cNvPr>
          <p:cNvSpPr>
            <a:spLocks noGrp="1"/>
          </p:cNvSpPr>
          <p:nvPr>
            <p:ph idx="1"/>
          </p:nvPr>
        </p:nvSpPr>
        <p:spPr/>
        <p:txBody>
          <a:bodyPr/>
          <a:lstStyle/>
          <a:p>
            <a:endParaRPr lang="en-AU"/>
          </a:p>
        </p:txBody>
      </p:sp>
      <p:sp>
        <p:nvSpPr>
          <p:cNvPr id="4" name="Footer Placeholder 3">
            <a:extLst>
              <a:ext uri="{FF2B5EF4-FFF2-40B4-BE49-F238E27FC236}">
                <a16:creationId xmlns:a16="http://schemas.microsoft.com/office/drawing/2014/main" id="{57D1354A-7653-EAEB-ED3F-56917BFA904A}"/>
              </a:ext>
            </a:extLst>
          </p:cNvPr>
          <p:cNvSpPr>
            <a:spLocks noGrp="1"/>
          </p:cNvSpPr>
          <p:nvPr>
            <p:ph type="ftr" sz="quarter" idx="11"/>
          </p:nvPr>
        </p:nvSpPr>
        <p:spPr/>
        <p:txBody>
          <a:bodyPr/>
          <a:lstStyle/>
          <a:p>
            <a:r>
              <a:rPr lang="en-US"/>
              <a:t>Department of Customer Service</a:t>
            </a:r>
            <a:endParaRPr lang="en-AU"/>
          </a:p>
        </p:txBody>
      </p:sp>
      <p:sp>
        <p:nvSpPr>
          <p:cNvPr id="5" name="Slide Number Placeholder 4">
            <a:extLst>
              <a:ext uri="{FF2B5EF4-FFF2-40B4-BE49-F238E27FC236}">
                <a16:creationId xmlns:a16="http://schemas.microsoft.com/office/drawing/2014/main" id="{0EC87741-AD9A-B06C-6067-D38383D69769}"/>
              </a:ext>
            </a:extLst>
          </p:cNvPr>
          <p:cNvSpPr>
            <a:spLocks noGrp="1"/>
          </p:cNvSpPr>
          <p:nvPr>
            <p:ph type="sldNum" sz="quarter" idx="12"/>
          </p:nvPr>
        </p:nvSpPr>
        <p:spPr/>
        <p:txBody>
          <a:bodyPr/>
          <a:lstStyle/>
          <a:p>
            <a:fld id="{10A01DC5-1685-4615-8240-15192985C6A2}" type="slidenum">
              <a:rPr lang="en-AU" smtClean="0"/>
              <a:t>17</a:t>
            </a:fld>
            <a:endParaRPr lang="en-AU"/>
          </a:p>
        </p:txBody>
      </p:sp>
      <p:pic>
        <p:nvPicPr>
          <p:cNvPr id="7" name="Picture 6">
            <a:extLst>
              <a:ext uri="{FF2B5EF4-FFF2-40B4-BE49-F238E27FC236}">
                <a16:creationId xmlns:a16="http://schemas.microsoft.com/office/drawing/2014/main" id="{A7AD8977-B317-2888-8458-97EDA472DA32}"/>
              </a:ext>
            </a:extLst>
          </p:cNvPr>
          <p:cNvPicPr>
            <a:picLocks noChangeAspect="1"/>
          </p:cNvPicPr>
          <p:nvPr/>
        </p:nvPicPr>
        <p:blipFill>
          <a:blip r:embed="rId2"/>
          <a:stretch>
            <a:fillRect/>
          </a:stretch>
        </p:blipFill>
        <p:spPr>
          <a:xfrm>
            <a:off x="0" y="302846"/>
            <a:ext cx="12192000" cy="6252308"/>
          </a:xfrm>
          <a:prstGeom prst="rect">
            <a:avLst/>
          </a:prstGeom>
        </p:spPr>
      </p:pic>
    </p:spTree>
    <p:extLst>
      <p:ext uri="{BB962C8B-B14F-4D97-AF65-F5344CB8AC3E}">
        <p14:creationId xmlns:p14="http://schemas.microsoft.com/office/powerpoint/2010/main" val="2128540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C060F-CF8F-7D64-20E2-B75CF99415C1}"/>
              </a:ext>
            </a:extLst>
          </p:cNvPr>
          <p:cNvSpPr>
            <a:spLocks noGrp="1"/>
          </p:cNvSpPr>
          <p:nvPr>
            <p:ph type="title"/>
          </p:nvPr>
        </p:nvSpPr>
        <p:spPr/>
        <p:txBody>
          <a:bodyPr/>
          <a:lstStyle/>
          <a:p>
            <a:r>
              <a:rPr lang="en-AU" dirty="0"/>
              <a:t>New Standard for the Accuracy of Spatial Cadastres (DCDB)</a:t>
            </a:r>
          </a:p>
        </p:txBody>
      </p:sp>
      <p:graphicFrame>
        <p:nvGraphicFramePr>
          <p:cNvPr id="6" name="Content Placeholder 5">
            <a:extLst>
              <a:ext uri="{FF2B5EF4-FFF2-40B4-BE49-F238E27FC236}">
                <a16:creationId xmlns:a16="http://schemas.microsoft.com/office/drawing/2014/main" id="{258F73FF-2234-8669-E6D8-72C77981FC22}"/>
              </a:ext>
            </a:extLst>
          </p:cNvPr>
          <p:cNvGraphicFramePr>
            <a:graphicFrameLocks noGrp="1"/>
          </p:cNvGraphicFramePr>
          <p:nvPr>
            <p:ph idx="1"/>
            <p:extLst>
              <p:ext uri="{D42A27DB-BD31-4B8C-83A1-F6EECF244321}">
                <p14:modId xmlns:p14="http://schemas.microsoft.com/office/powerpoint/2010/main" val="336076200"/>
              </p:ext>
            </p:extLst>
          </p:nvPr>
        </p:nvGraphicFramePr>
        <p:xfrm>
          <a:off x="473600" y="3035300"/>
          <a:ext cx="11244799" cy="2362200"/>
        </p:xfrm>
        <a:graphic>
          <a:graphicData uri="http://schemas.openxmlformats.org/drawingml/2006/table">
            <a:tbl>
              <a:tblPr>
                <a:tableStyleId>{5C22544A-7EE6-4342-B048-85BDC9FD1C3A}</a:tableStyleId>
              </a:tblPr>
              <a:tblGrid>
                <a:gridCol w="1142050">
                  <a:extLst>
                    <a:ext uri="{9D8B030D-6E8A-4147-A177-3AD203B41FA5}">
                      <a16:colId xmlns:a16="http://schemas.microsoft.com/office/drawing/2014/main" val="2088727700"/>
                    </a:ext>
                  </a:extLst>
                </a:gridCol>
                <a:gridCol w="1142050">
                  <a:extLst>
                    <a:ext uri="{9D8B030D-6E8A-4147-A177-3AD203B41FA5}">
                      <a16:colId xmlns:a16="http://schemas.microsoft.com/office/drawing/2014/main" val="3178741221"/>
                    </a:ext>
                  </a:extLst>
                </a:gridCol>
                <a:gridCol w="1142050">
                  <a:extLst>
                    <a:ext uri="{9D8B030D-6E8A-4147-A177-3AD203B41FA5}">
                      <a16:colId xmlns:a16="http://schemas.microsoft.com/office/drawing/2014/main" val="103482052"/>
                    </a:ext>
                  </a:extLst>
                </a:gridCol>
                <a:gridCol w="1142050">
                  <a:extLst>
                    <a:ext uri="{9D8B030D-6E8A-4147-A177-3AD203B41FA5}">
                      <a16:colId xmlns:a16="http://schemas.microsoft.com/office/drawing/2014/main" val="2181093481"/>
                    </a:ext>
                  </a:extLst>
                </a:gridCol>
                <a:gridCol w="1142050">
                  <a:extLst>
                    <a:ext uri="{9D8B030D-6E8A-4147-A177-3AD203B41FA5}">
                      <a16:colId xmlns:a16="http://schemas.microsoft.com/office/drawing/2014/main" val="1077693040"/>
                    </a:ext>
                  </a:extLst>
                </a:gridCol>
                <a:gridCol w="1295788">
                  <a:extLst>
                    <a:ext uri="{9D8B030D-6E8A-4147-A177-3AD203B41FA5}">
                      <a16:colId xmlns:a16="http://schemas.microsoft.com/office/drawing/2014/main" val="1241374913"/>
                    </a:ext>
                  </a:extLst>
                </a:gridCol>
                <a:gridCol w="1032237">
                  <a:extLst>
                    <a:ext uri="{9D8B030D-6E8A-4147-A177-3AD203B41FA5}">
                      <a16:colId xmlns:a16="http://schemas.microsoft.com/office/drawing/2014/main" val="158621684"/>
                    </a:ext>
                  </a:extLst>
                </a:gridCol>
                <a:gridCol w="1032237">
                  <a:extLst>
                    <a:ext uri="{9D8B030D-6E8A-4147-A177-3AD203B41FA5}">
                      <a16:colId xmlns:a16="http://schemas.microsoft.com/office/drawing/2014/main" val="1750605058"/>
                    </a:ext>
                  </a:extLst>
                </a:gridCol>
                <a:gridCol w="1032237">
                  <a:extLst>
                    <a:ext uri="{9D8B030D-6E8A-4147-A177-3AD203B41FA5}">
                      <a16:colId xmlns:a16="http://schemas.microsoft.com/office/drawing/2014/main" val="2083178195"/>
                    </a:ext>
                  </a:extLst>
                </a:gridCol>
                <a:gridCol w="1142050">
                  <a:extLst>
                    <a:ext uri="{9D8B030D-6E8A-4147-A177-3AD203B41FA5}">
                      <a16:colId xmlns:a16="http://schemas.microsoft.com/office/drawing/2014/main" val="2654373111"/>
                    </a:ext>
                  </a:extLst>
                </a:gridCol>
              </a:tblGrid>
              <a:tr h="919315">
                <a:tc gridSpan="3">
                  <a:txBody>
                    <a:bodyPr/>
                    <a:lstStyle/>
                    <a:p>
                      <a:pPr algn="ctr" fontAlgn="t"/>
                      <a:r>
                        <a:rPr lang="en-AU" sz="2400" u="none" strike="noStrike">
                          <a:effectLst/>
                        </a:rPr>
                        <a:t>Urban (metro)</a:t>
                      </a:r>
                      <a:endParaRPr lang="en-AU" sz="2400" b="1" i="0" u="none" strike="noStrike">
                        <a:solidFill>
                          <a:srgbClr val="000000"/>
                        </a:solidFill>
                        <a:effectLst/>
                        <a:latin typeface="Calibri" panose="020F0502020204030204" pitchFamily="34" charset="0"/>
                      </a:endParaRPr>
                    </a:p>
                  </a:txBody>
                  <a:tcPr marL="571500" marR="6350" marT="6350" marB="0" anchor="ctr"/>
                </a:tc>
                <a:tc hMerge="1">
                  <a:txBody>
                    <a:bodyPr/>
                    <a:lstStyle/>
                    <a:p>
                      <a:endParaRPr lang="en-AU"/>
                    </a:p>
                  </a:txBody>
                  <a:tcPr/>
                </a:tc>
                <a:tc hMerge="1">
                  <a:txBody>
                    <a:bodyPr/>
                    <a:lstStyle/>
                    <a:p>
                      <a:endParaRPr lang="en-AU"/>
                    </a:p>
                  </a:txBody>
                  <a:tcPr/>
                </a:tc>
                <a:tc gridSpan="3">
                  <a:txBody>
                    <a:bodyPr/>
                    <a:lstStyle/>
                    <a:p>
                      <a:pPr algn="ctr" fontAlgn="t"/>
                      <a:r>
                        <a:rPr lang="en-AU" sz="2400" u="none" strike="noStrike" dirty="0">
                          <a:effectLst/>
                        </a:rPr>
                        <a:t>Urban (other)</a:t>
                      </a:r>
                      <a:endParaRPr lang="en-AU" sz="2400" b="1"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en-AU"/>
                    </a:p>
                  </a:txBody>
                  <a:tcPr/>
                </a:tc>
                <a:tc hMerge="1">
                  <a:txBody>
                    <a:bodyPr/>
                    <a:lstStyle/>
                    <a:p>
                      <a:endParaRPr lang="en-AU"/>
                    </a:p>
                  </a:txBody>
                  <a:tcPr/>
                </a:tc>
                <a:tc gridSpan="2">
                  <a:txBody>
                    <a:bodyPr/>
                    <a:lstStyle/>
                    <a:p>
                      <a:pPr algn="ctr" fontAlgn="t"/>
                      <a:r>
                        <a:rPr lang="en-AU" sz="2400" u="none" strike="noStrike">
                          <a:effectLst/>
                        </a:rPr>
                        <a:t>Rural (&gt;5000m</a:t>
                      </a:r>
                      <a:r>
                        <a:rPr lang="en-AU" sz="2400" u="none" strike="noStrike" baseline="30000">
                          <a:effectLst/>
                        </a:rPr>
                        <a:t>2</a:t>
                      </a:r>
                      <a:r>
                        <a:rPr lang="en-AU" sz="2400" u="none" strike="noStrike">
                          <a:effectLst/>
                        </a:rPr>
                        <a:t>)</a:t>
                      </a:r>
                      <a:endParaRPr lang="en-AU" sz="2400" b="1" i="0" u="none" strike="noStrike">
                        <a:solidFill>
                          <a:srgbClr val="000000"/>
                        </a:solidFill>
                        <a:effectLst/>
                        <a:latin typeface="Calibri" panose="020F0502020204030204" pitchFamily="34" charset="0"/>
                      </a:endParaRPr>
                    </a:p>
                  </a:txBody>
                  <a:tcPr marL="190500" marR="6350" marT="6350" marB="0" anchor="ctr"/>
                </a:tc>
                <a:tc hMerge="1">
                  <a:txBody>
                    <a:bodyPr/>
                    <a:lstStyle/>
                    <a:p>
                      <a:endParaRPr lang="en-AU"/>
                    </a:p>
                  </a:txBody>
                  <a:tcPr/>
                </a:tc>
                <a:tc gridSpan="2">
                  <a:txBody>
                    <a:bodyPr/>
                    <a:lstStyle/>
                    <a:p>
                      <a:pPr algn="ctr" fontAlgn="t"/>
                      <a:r>
                        <a:rPr lang="en-AU" sz="2400" u="none" strike="noStrike" dirty="0">
                          <a:effectLst/>
                        </a:rPr>
                        <a:t>Remote (Pastoral)</a:t>
                      </a:r>
                      <a:endParaRPr lang="en-AU" sz="2400" b="1" i="0" u="none" strike="noStrike" dirty="0">
                        <a:solidFill>
                          <a:srgbClr val="000000"/>
                        </a:solidFill>
                        <a:effectLst/>
                        <a:latin typeface="Calibri" panose="020F0502020204030204" pitchFamily="34" charset="0"/>
                      </a:endParaRPr>
                    </a:p>
                  </a:txBody>
                  <a:tcPr marL="190500" marR="6350" marT="6350" marB="0" anchor="ctr"/>
                </a:tc>
                <a:tc hMerge="1">
                  <a:txBody>
                    <a:bodyPr/>
                    <a:lstStyle/>
                    <a:p>
                      <a:endParaRPr lang="en-AU"/>
                    </a:p>
                  </a:txBody>
                  <a:tcPr/>
                </a:tc>
                <a:extLst>
                  <a:ext uri="{0D108BD9-81ED-4DB2-BD59-A6C34878D82A}">
                    <a16:rowId xmlns:a16="http://schemas.microsoft.com/office/drawing/2014/main" val="23376314"/>
                  </a:ext>
                </a:extLst>
              </a:tr>
              <a:tr h="767414">
                <a:tc>
                  <a:txBody>
                    <a:bodyPr/>
                    <a:lstStyle/>
                    <a:p>
                      <a:pPr algn="ctr" fontAlgn="t"/>
                      <a:r>
                        <a:rPr lang="en-AU" sz="2000" u="none" strike="noStrike">
                          <a:effectLst/>
                        </a:rPr>
                        <a:t>&lt;0.05m</a:t>
                      </a:r>
                      <a:endParaRPr lang="en-AU" sz="2000" b="0" i="0" u="none" strike="noStrike">
                        <a:solidFill>
                          <a:srgbClr val="000000"/>
                        </a:solidFill>
                        <a:effectLst/>
                        <a:latin typeface="Calibri" panose="020F0502020204030204" pitchFamily="34" charset="0"/>
                      </a:endParaRPr>
                    </a:p>
                  </a:txBody>
                  <a:tcPr marL="6350" marR="6350" marT="6350" marB="0" anchor="ctr">
                    <a:solidFill>
                      <a:srgbClr val="92D050"/>
                    </a:solidFill>
                  </a:tcPr>
                </a:tc>
                <a:tc>
                  <a:txBody>
                    <a:bodyPr/>
                    <a:lstStyle/>
                    <a:p>
                      <a:pPr algn="ctr" fontAlgn="t"/>
                      <a:r>
                        <a:rPr lang="en-AU" sz="2000" u="none" strike="noStrike">
                          <a:effectLst/>
                        </a:rPr>
                        <a:t>0.06 - 0.2m</a:t>
                      </a:r>
                      <a:endParaRPr lang="en-AU" sz="2000" b="0" i="0" u="none" strike="noStrike">
                        <a:solidFill>
                          <a:srgbClr val="000000"/>
                        </a:solidFill>
                        <a:effectLst/>
                        <a:latin typeface="Calibri" panose="020F0502020204030204" pitchFamily="34" charset="0"/>
                      </a:endParaRPr>
                    </a:p>
                  </a:txBody>
                  <a:tcPr marL="6350" marR="6350" marT="6350" marB="0" anchor="ctr">
                    <a:solidFill>
                      <a:srgbClr val="92D050"/>
                    </a:solidFill>
                  </a:tcPr>
                </a:tc>
                <a:tc>
                  <a:txBody>
                    <a:bodyPr/>
                    <a:lstStyle/>
                    <a:p>
                      <a:pPr algn="ctr" fontAlgn="t"/>
                      <a:r>
                        <a:rPr lang="en-AU" sz="2000" u="none" strike="noStrike">
                          <a:effectLst/>
                        </a:rPr>
                        <a:t>&gt;0.21m</a:t>
                      </a:r>
                      <a:endParaRPr lang="en-AU" sz="2000" b="0" i="0" u="none" strike="noStrike">
                        <a:solidFill>
                          <a:srgbClr val="000000"/>
                        </a:solidFill>
                        <a:effectLst/>
                        <a:latin typeface="Calibri" panose="020F0502020204030204" pitchFamily="34" charset="0"/>
                      </a:endParaRPr>
                    </a:p>
                  </a:txBody>
                  <a:tcPr marL="6350" marR="6350" marT="6350" marB="0" anchor="ctr">
                    <a:solidFill>
                      <a:srgbClr val="FFC000"/>
                    </a:solidFill>
                  </a:tcPr>
                </a:tc>
                <a:tc>
                  <a:txBody>
                    <a:bodyPr/>
                    <a:lstStyle/>
                    <a:p>
                      <a:pPr algn="ctr" fontAlgn="t"/>
                      <a:r>
                        <a:rPr lang="en-AU" sz="2000" u="none" strike="noStrike">
                          <a:effectLst/>
                        </a:rPr>
                        <a:t>&lt;0.05m</a:t>
                      </a:r>
                      <a:endParaRPr lang="en-AU" sz="2000" b="0" i="0" u="none" strike="noStrike">
                        <a:solidFill>
                          <a:srgbClr val="000000"/>
                        </a:solidFill>
                        <a:effectLst/>
                        <a:latin typeface="Calibri" panose="020F0502020204030204" pitchFamily="34" charset="0"/>
                      </a:endParaRPr>
                    </a:p>
                  </a:txBody>
                  <a:tcPr marL="6350" marR="6350" marT="6350" marB="0" anchor="ctr">
                    <a:solidFill>
                      <a:srgbClr val="92D050"/>
                    </a:solidFill>
                  </a:tcPr>
                </a:tc>
                <a:tc>
                  <a:txBody>
                    <a:bodyPr/>
                    <a:lstStyle/>
                    <a:p>
                      <a:pPr algn="ctr" fontAlgn="t"/>
                      <a:r>
                        <a:rPr lang="en-AU" sz="2000" u="none" strike="noStrike">
                          <a:effectLst/>
                        </a:rPr>
                        <a:t>0.06 - 0.2m</a:t>
                      </a:r>
                      <a:endParaRPr lang="en-AU" sz="2000" b="0" i="0" u="none" strike="noStrike">
                        <a:solidFill>
                          <a:srgbClr val="000000"/>
                        </a:solidFill>
                        <a:effectLst/>
                        <a:latin typeface="Calibri" panose="020F0502020204030204" pitchFamily="34" charset="0"/>
                      </a:endParaRPr>
                    </a:p>
                  </a:txBody>
                  <a:tcPr marL="6350" marR="6350" marT="6350" marB="0" anchor="ctr">
                    <a:solidFill>
                      <a:srgbClr val="92D050"/>
                    </a:solidFill>
                  </a:tcPr>
                </a:tc>
                <a:tc>
                  <a:txBody>
                    <a:bodyPr/>
                    <a:lstStyle/>
                    <a:p>
                      <a:pPr algn="ctr" fontAlgn="t"/>
                      <a:r>
                        <a:rPr lang="en-AU" sz="2000" u="none" strike="noStrike">
                          <a:effectLst/>
                        </a:rPr>
                        <a:t>&gt;0.21m</a:t>
                      </a:r>
                      <a:endParaRPr lang="en-AU" sz="2000" b="0" i="0" u="none" strike="noStrike">
                        <a:solidFill>
                          <a:srgbClr val="000000"/>
                        </a:solidFill>
                        <a:effectLst/>
                        <a:latin typeface="Calibri" panose="020F0502020204030204" pitchFamily="34" charset="0"/>
                      </a:endParaRPr>
                    </a:p>
                  </a:txBody>
                  <a:tcPr marL="6350" marR="6350" marT="6350" marB="0" anchor="ctr">
                    <a:solidFill>
                      <a:srgbClr val="FFC000"/>
                    </a:solidFill>
                  </a:tcPr>
                </a:tc>
                <a:tc>
                  <a:txBody>
                    <a:bodyPr/>
                    <a:lstStyle/>
                    <a:p>
                      <a:pPr algn="ctr" fontAlgn="t"/>
                      <a:r>
                        <a:rPr lang="en-AU" sz="2000" u="none" strike="noStrike">
                          <a:effectLst/>
                        </a:rPr>
                        <a:t>&lt;0.5m</a:t>
                      </a:r>
                      <a:endParaRPr lang="en-AU" sz="2000" b="0" i="0" u="none" strike="noStrike">
                        <a:solidFill>
                          <a:srgbClr val="000000"/>
                        </a:solidFill>
                        <a:effectLst/>
                        <a:latin typeface="Calibri" panose="020F0502020204030204" pitchFamily="34" charset="0"/>
                      </a:endParaRPr>
                    </a:p>
                  </a:txBody>
                  <a:tcPr marL="6350" marR="6350" marT="6350" marB="0" anchor="ctr">
                    <a:solidFill>
                      <a:srgbClr val="92D050"/>
                    </a:solidFill>
                  </a:tcPr>
                </a:tc>
                <a:tc>
                  <a:txBody>
                    <a:bodyPr/>
                    <a:lstStyle/>
                    <a:p>
                      <a:pPr algn="ctr" fontAlgn="t"/>
                      <a:r>
                        <a:rPr lang="en-AU" sz="2000" u="none" strike="noStrike">
                          <a:effectLst/>
                        </a:rPr>
                        <a:t>&gt;0.5m</a:t>
                      </a:r>
                      <a:endParaRPr lang="en-AU" sz="2000" b="0" i="0" u="none" strike="noStrike">
                        <a:solidFill>
                          <a:srgbClr val="000000"/>
                        </a:solidFill>
                        <a:effectLst/>
                        <a:latin typeface="Calibri" panose="020F0502020204030204" pitchFamily="34" charset="0"/>
                      </a:endParaRPr>
                    </a:p>
                  </a:txBody>
                  <a:tcPr marL="6350" marR="6350" marT="6350" marB="0" anchor="ctr">
                    <a:solidFill>
                      <a:srgbClr val="FFC000"/>
                    </a:solidFill>
                  </a:tcPr>
                </a:tc>
                <a:tc>
                  <a:txBody>
                    <a:bodyPr/>
                    <a:lstStyle/>
                    <a:p>
                      <a:pPr algn="ctr" fontAlgn="t"/>
                      <a:r>
                        <a:rPr lang="en-AU" sz="2000" u="none" strike="noStrike">
                          <a:effectLst/>
                        </a:rPr>
                        <a:t>&lt;5m</a:t>
                      </a:r>
                      <a:endParaRPr lang="en-AU" sz="2000" b="0" i="0" u="none" strike="noStrike">
                        <a:solidFill>
                          <a:srgbClr val="000000"/>
                        </a:solidFill>
                        <a:effectLst/>
                        <a:latin typeface="Calibri" panose="020F0502020204030204" pitchFamily="34" charset="0"/>
                      </a:endParaRPr>
                    </a:p>
                  </a:txBody>
                  <a:tcPr marL="6350" marR="6350" marT="6350" marB="0" anchor="ctr">
                    <a:solidFill>
                      <a:srgbClr val="92D050"/>
                    </a:solidFill>
                  </a:tcPr>
                </a:tc>
                <a:tc>
                  <a:txBody>
                    <a:bodyPr/>
                    <a:lstStyle/>
                    <a:p>
                      <a:pPr algn="ctr" fontAlgn="t"/>
                      <a:r>
                        <a:rPr lang="en-AU" sz="2000" u="none" strike="noStrike" dirty="0">
                          <a:effectLst/>
                        </a:rPr>
                        <a:t>&gt;5m</a:t>
                      </a:r>
                      <a:endParaRPr lang="en-AU" sz="2000" b="0" i="0" u="none" strike="noStrike" dirty="0">
                        <a:solidFill>
                          <a:srgbClr val="000000"/>
                        </a:solidFill>
                        <a:effectLst/>
                        <a:latin typeface="Calibri" panose="020F0502020204030204" pitchFamily="34" charset="0"/>
                      </a:endParaRPr>
                    </a:p>
                  </a:txBody>
                  <a:tcPr marL="6350" marR="6350" marT="6350" marB="0" anchor="ctr">
                    <a:solidFill>
                      <a:srgbClr val="FFC000"/>
                    </a:solidFill>
                  </a:tcPr>
                </a:tc>
                <a:extLst>
                  <a:ext uri="{0D108BD9-81ED-4DB2-BD59-A6C34878D82A}">
                    <a16:rowId xmlns:a16="http://schemas.microsoft.com/office/drawing/2014/main" val="828516276"/>
                  </a:ext>
                </a:extLst>
              </a:tr>
              <a:tr h="675471">
                <a:tc>
                  <a:txBody>
                    <a:bodyPr/>
                    <a:lstStyle/>
                    <a:p>
                      <a:pPr algn="ctr" fontAlgn="t"/>
                      <a:r>
                        <a:rPr lang="en-AU" sz="2000" u="none" strike="noStrike" dirty="0">
                          <a:effectLst/>
                        </a:rPr>
                        <a:t>15%</a:t>
                      </a:r>
                      <a:endParaRPr lang="en-AU" sz="2000" b="0" i="0" u="none" strike="noStrike" dirty="0">
                        <a:solidFill>
                          <a:srgbClr val="000000"/>
                        </a:solidFill>
                        <a:effectLst/>
                        <a:latin typeface="Calibri" panose="020F0502020204030204" pitchFamily="34" charset="0"/>
                      </a:endParaRPr>
                    </a:p>
                  </a:txBody>
                  <a:tcPr marL="6350" marR="6350" marT="6350" marB="0" anchor="ctr">
                    <a:solidFill>
                      <a:srgbClr val="92D050"/>
                    </a:solidFill>
                  </a:tcPr>
                </a:tc>
                <a:tc>
                  <a:txBody>
                    <a:bodyPr/>
                    <a:lstStyle/>
                    <a:p>
                      <a:pPr algn="ctr" fontAlgn="t"/>
                      <a:r>
                        <a:rPr lang="en-AU" sz="2000" u="none" strike="noStrike" dirty="0">
                          <a:effectLst/>
                        </a:rPr>
                        <a:t>18%</a:t>
                      </a:r>
                      <a:endParaRPr lang="en-AU" sz="2000" b="0" i="0" u="none" strike="noStrike" dirty="0">
                        <a:solidFill>
                          <a:srgbClr val="000000"/>
                        </a:solidFill>
                        <a:effectLst/>
                        <a:latin typeface="Calibri" panose="020F0502020204030204" pitchFamily="34" charset="0"/>
                      </a:endParaRPr>
                    </a:p>
                  </a:txBody>
                  <a:tcPr marL="6350" marR="6350" marT="6350" marB="0" anchor="ctr">
                    <a:solidFill>
                      <a:srgbClr val="92D050"/>
                    </a:solidFill>
                  </a:tcPr>
                </a:tc>
                <a:tc>
                  <a:txBody>
                    <a:bodyPr/>
                    <a:lstStyle/>
                    <a:p>
                      <a:pPr algn="ctr" fontAlgn="t"/>
                      <a:r>
                        <a:rPr lang="en-AU" sz="2000" u="none" strike="noStrike" dirty="0">
                          <a:effectLst/>
                        </a:rPr>
                        <a:t>67%</a:t>
                      </a:r>
                      <a:endParaRPr lang="en-AU" sz="2000" b="0" i="0" u="none" strike="noStrike" dirty="0">
                        <a:solidFill>
                          <a:srgbClr val="000000"/>
                        </a:solidFill>
                        <a:effectLst/>
                        <a:latin typeface="Calibri" panose="020F0502020204030204" pitchFamily="34" charset="0"/>
                      </a:endParaRPr>
                    </a:p>
                  </a:txBody>
                  <a:tcPr marL="6350" marR="6350" marT="6350" marB="0" anchor="ctr">
                    <a:solidFill>
                      <a:srgbClr val="FFC000"/>
                    </a:solidFill>
                  </a:tcPr>
                </a:tc>
                <a:tc>
                  <a:txBody>
                    <a:bodyPr/>
                    <a:lstStyle/>
                    <a:p>
                      <a:pPr algn="ctr" fontAlgn="t"/>
                      <a:r>
                        <a:rPr lang="en-AU" sz="2000" u="none" strike="noStrike" dirty="0">
                          <a:effectLst/>
                        </a:rPr>
                        <a:t>17%</a:t>
                      </a:r>
                      <a:endParaRPr lang="en-AU" sz="2000" b="0" i="0" u="none" strike="noStrike" dirty="0">
                        <a:solidFill>
                          <a:srgbClr val="000000"/>
                        </a:solidFill>
                        <a:effectLst/>
                        <a:latin typeface="Calibri" panose="020F0502020204030204" pitchFamily="34" charset="0"/>
                      </a:endParaRPr>
                    </a:p>
                  </a:txBody>
                  <a:tcPr marL="6350" marR="6350" marT="6350" marB="0" anchor="ctr">
                    <a:solidFill>
                      <a:srgbClr val="92D050"/>
                    </a:solidFill>
                  </a:tcPr>
                </a:tc>
                <a:tc>
                  <a:txBody>
                    <a:bodyPr/>
                    <a:lstStyle/>
                    <a:p>
                      <a:pPr algn="ctr" fontAlgn="t"/>
                      <a:r>
                        <a:rPr lang="en-AU" sz="2000" u="none" strike="noStrike" dirty="0">
                          <a:effectLst/>
                        </a:rPr>
                        <a:t>16%</a:t>
                      </a:r>
                      <a:endParaRPr lang="en-AU" sz="2000" b="0" i="0" u="none" strike="noStrike" dirty="0">
                        <a:solidFill>
                          <a:srgbClr val="000000"/>
                        </a:solidFill>
                        <a:effectLst/>
                        <a:latin typeface="Calibri" panose="020F0502020204030204" pitchFamily="34" charset="0"/>
                      </a:endParaRPr>
                    </a:p>
                  </a:txBody>
                  <a:tcPr marL="6350" marR="6350" marT="6350" marB="0" anchor="ctr">
                    <a:solidFill>
                      <a:srgbClr val="92D050"/>
                    </a:solidFill>
                  </a:tcPr>
                </a:tc>
                <a:tc>
                  <a:txBody>
                    <a:bodyPr/>
                    <a:lstStyle/>
                    <a:p>
                      <a:pPr algn="ctr" fontAlgn="t"/>
                      <a:r>
                        <a:rPr lang="en-AU" sz="2000" u="none" strike="noStrike" dirty="0">
                          <a:effectLst/>
                        </a:rPr>
                        <a:t>67%</a:t>
                      </a:r>
                      <a:endParaRPr lang="en-AU" sz="2000" b="0" i="0" u="none" strike="noStrike" dirty="0">
                        <a:solidFill>
                          <a:srgbClr val="000000"/>
                        </a:solidFill>
                        <a:effectLst/>
                        <a:latin typeface="Calibri" panose="020F0502020204030204" pitchFamily="34" charset="0"/>
                      </a:endParaRPr>
                    </a:p>
                  </a:txBody>
                  <a:tcPr marL="6350" marR="6350" marT="6350" marB="0" anchor="ctr">
                    <a:solidFill>
                      <a:srgbClr val="FFC000"/>
                    </a:solidFill>
                  </a:tcPr>
                </a:tc>
                <a:tc>
                  <a:txBody>
                    <a:bodyPr/>
                    <a:lstStyle/>
                    <a:p>
                      <a:pPr algn="ctr" fontAlgn="t"/>
                      <a:r>
                        <a:rPr lang="en-AU" sz="2000" u="none" strike="noStrike" dirty="0">
                          <a:effectLst/>
                        </a:rPr>
                        <a:t>23%</a:t>
                      </a:r>
                      <a:endParaRPr lang="en-AU" sz="2000" b="0" i="0" u="none" strike="noStrike" dirty="0">
                        <a:solidFill>
                          <a:srgbClr val="000000"/>
                        </a:solidFill>
                        <a:effectLst/>
                        <a:latin typeface="Calibri" panose="020F0502020204030204" pitchFamily="34" charset="0"/>
                      </a:endParaRPr>
                    </a:p>
                  </a:txBody>
                  <a:tcPr marL="6350" marR="6350" marT="6350" marB="0" anchor="ctr">
                    <a:solidFill>
                      <a:srgbClr val="92D050"/>
                    </a:solidFill>
                  </a:tcPr>
                </a:tc>
                <a:tc>
                  <a:txBody>
                    <a:bodyPr/>
                    <a:lstStyle/>
                    <a:p>
                      <a:pPr algn="ctr" fontAlgn="t"/>
                      <a:r>
                        <a:rPr lang="en-AU" sz="2000" u="none" strike="noStrike" dirty="0">
                          <a:effectLst/>
                        </a:rPr>
                        <a:t>77%</a:t>
                      </a:r>
                      <a:endParaRPr lang="en-AU" sz="2000" b="0" i="0" u="none" strike="noStrike" dirty="0">
                        <a:solidFill>
                          <a:srgbClr val="000000"/>
                        </a:solidFill>
                        <a:effectLst/>
                        <a:latin typeface="Calibri" panose="020F0502020204030204" pitchFamily="34" charset="0"/>
                      </a:endParaRPr>
                    </a:p>
                  </a:txBody>
                  <a:tcPr marL="6350" marR="6350" marT="6350" marB="0" anchor="ctr">
                    <a:solidFill>
                      <a:srgbClr val="FFC000"/>
                    </a:solidFill>
                  </a:tcPr>
                </a:tc>
                <a:tc>
                  <a:txBody>
                    <a:bodyPr/>
                    <a:lstStyle/>
                    <a:p>
                      <a:pPr algn="ctr" fontAlgn="t"/>
                      <a:r>
                        <a:rPr lang="en-AU" sz="2000" u="none" strike="noStrike" dirty="0">
                          <a:effectLst/>
                        </a:rPr>
                        <a:t>18%</a:t>
                      </a:r>
                      <a:endParaRPr lang="en-AU" sz="2000" b="0" i="0" u="none" strike="noStrike" dirty="0">
                        <a:solidFill>
                          <a:srgbClr val="000000"/>
                        </a:solidFill>
                        <a:effectLst/>
                        <a:latin typeface="Calibri" panose="020F0502020204030204" pitchFamily="34" charset="0"/>
                      </a:endParaRPr>
                    </a:p>
                  </a:txBody>
                  <a:tcPr marL="6350" marR="6350" marT="6350" marB="0" anchor="ctr">
                    <a:solidFill>
                      <a:srgbClr val="92D050"/>
                    </a:solidFill>
                  </a:tcPr>
                </a:tc>
                <a:tc>
                  <a:txBody>
                    <a:bodyPr/>
                    <a:lstStyle/>
                    <a:p>
                      <a:pPr algn="ctr" fontAlgn="t"/>
                      <a:r>
                        <a:rPr lang="en-AU" sz="2000" u="none" strike="noStrike" dirty="0">
                          <a:effectLst/>
                        </a:rPr>
                        <a:t>82%</a:t>
                      </a:r>
                      <a:endParaRPr lang="en-AU" sz="2000" b="0" i="0" u="none" strike="noStrike" dirty="0">
                        <a:solidFill>
                          <a:srgbClr val="000000"/>
                        </a:solidFill>
                        <a:effectLst/>
                        <a:latin typeface="Calibri" panose="020F0502020204030204" pitchFamily="34" charset="0"/>
                      </a:endParaRPr>
                    </a:p>
                  </a:txBody>
                  <a:tcPr marL="6350" marR="6350" marT="6350" marB="0" anchor="ctr">
                    <a:solidFill>
                      <a:srgbClr val="FFC000"/>
                    </a:solidFill>
                  </a:tcPr>
                </a:tc>
                <a:extLst>
                  <a:ext uri="{0D108BD9-81ED-4DB2-BD59-A6C34878D82A}">
                    <a16:rowId xmlns:a16="http://schemas.microsoft.com/office/drawing/2014/main" val="115018664"/>
                  </a:ext>
                </a:extLst>
              </a:tr>
            </a:tbl>
          </a:graphicData>
        </a:graphic>
      </p:graphicFrame>
      <p:sp>
        <p:nvSpPr>
          <p:cNvPr id="4" name="Footer Placeholder 3">
            <a:extLst>
              <a:ext uri="{FF2B5EF4-FFF2-40B4-BE49-F238E27FC236}">
                <a16:creationId xmlns:a16="http://schemas.microsoft.com/office/drawing/2014/main" id="{19260A64-D60D-4B45-0D89-3656573F777A}"/>
              </a:ext>
            </a:extLst>
          </p:cNvPr>
          <p:cNvSpPr>
            <a:spLocks noGrp="1"/>
          </p:cNvSpPr>
          <p:nvPr>
            <p:ph type="ftr" sz="quarter" idx="11"/>
          </p:nvPr>
        </p:nvSpPr>
        <p:spPr/>
        <p:txBody>
          <a:bodyPr/>
          <a:lstStyle/>
          <a:p>
            <a:r>
              <a:rPr lang="en-US" dirty="0"/>
              <a:t>Department of Customer Service</a:t>
            </a:r>
            <a:endParaRPr lang="en-AU" dirty="0"/>
          </a:p>
        </p:txBody>
      </p:sp>
      <p:sp>
        <p:nvSpPr>
          <p:cNvPr id="5" name="Slide Number Placeholder 4">
            <a:extLst>
              <a:ext uri="{FF2B5EF4-FFF2-40B4-BE49-F238E27FC236}">
                <a16:creationId xmlns:a16="http://schemas.microsoft.com/office/drawing/2014/main" id="{69A41F64-2380-C66A-BF74-16FFA1859AD9}"/>
              </a:ext>
            </a:extLst>
          </p:cNvPr>
          <p:cNvSpPr>
            <a:spLocks noGrp="1"/>
          </p:cNvSpPr>
          <p:nvPr>
            <p:ph type="sldNum" sz="quarter" idx="12"/>
          </p:nvPr>
        </p:nvSpPr>
        <p:spPr/>
        <p:txBody>
          <a:bodyPr/>
          <a:lstStyle/>
          <a:p>
            <a:fld id="{10A01DC5-1685-4615-8240-15192985C6A2}" type="slidenum">
              <a:rPr lang="en-AU" smtClean="0"/>
              <a:t>18</a:t>
            </a:fld>
            <a:endParaRPr lang="en-AU"/>
          </a:p>
        </p:txBody>
      </p:sp>
      <p:sp>
        <p:nvSpPr>
          <p:cNvPr id="7" name="TextBox 6">
            <a:extLst>
              <a:ext uri="{FF2B5EF4-FFF2-40B4-BE49-F238E27FC236}">
                <a16:creationId xmlns:a16="http://schemas.microsoft.com/office/drawing/2014/main" id="{05EA09B6-2F0D-631F-F089-A4F3A5429F6A}"/>
              </a:ext>
            </a:extLst>
          </p:cNvPr>
          <p:cNvSpPr txBox="1"/>
          <p:nvPr/>
        </p:nvSpPr>
        <p:spPr>
          <a:xfrm>
            <a:off x="2522745" y="2000653"/>
            <a:ext cx="7146507" cy="830997"/>
          </a:xfrm>
          <a:prstGeom prst="rect">
            <a:avLst/>
          </a:prstGeom>
          <a:noFill/>
        </p:spPr>
        <p:txBody>
          <a:bodyPr wrap="none" rtlCol="0">
            <a:spAutoFit/>
          </a:bodyPr>
          <a:lstStyle/>
          <a:p>
            <a:pPr algn="ctr"/>
            <a:r>
              <a:rPr lang="en-AU" dirty="0"/>
              <a:t>% NSW parcels compliant with target accuracies</a:t>
            </a:r>
          </a:p>
          <a:p>
            <a:pPr algn="ctr"/>
            <a:r>
              <a:rPr lang="en-AU" dirty="0"/>
              <a:t>(indicative figures only)</a:t>
            </a:r>
          </a:p>
        </p:txBody>
      </p:sp>
    </p:spTree>
    <p:extLst>
      <p:ext uri="{BB962C8B-B14F-4D97-AF65-F5344CB8AC3E}">
        <p14:creationId xmlns:p14="http://schemas.microsoft.com/office/powerpoint/2010/main" val="1897404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46B43-6EF6-4894-8F54-75CE55793755}"/>
              </a:ext>
            </a:extLst>
          </p:cNvPr>
          <p:cNvSpPr>
            <a:spLocks noGrp="1"/>
          </p:cNvSpPr>
          <p:nvPr>
            <p:ph type="title"/>
          </p:nvPr>
        </p:nvSpPr>
        <p:spPr>
          <a:xfrm>
            <a:off x="360000" y="360000"/>
            <a:ext cx="9720000" cy="1009652"/>
          </a:xfrm>
        </p:spPr>
        <p:txBody>
          <a:bodyPr anchor="t">
            <a:normAutofit/>
          </a:bodyPr>
          <a:lstStyle/>
          <a:p>
            <a:r>
              <a:rPr lang="en-AU"/>
              <a:t>Land parcel and property – Proposed Cadastre</a:t>
            </a:r>
          </a:p>
        </p:txBody>
      </p:sp>
      <p:pic>
        <p:nvPicPr>
          <p:cNvPr id="8" name="Picture 7">
            <a:extLst>
              <a:ext uri="{FF2B5EF4-FFF2-40B4-BE49-F238E27FC236}">
                <a16:creationId xmlns:a16="http://schemas.microsoft.com/office/drawing/2014/main" id="{CA1F3E48-39FC-5725-1226-F34BA824678D}"/>
              </a:ext>
            </a:extLst>
          </p:cNvPr>
          <p:cNvPicPr>
            <a:picLocks noChangeAspect="1"/>
          </p:cNvPicPr>
          <p:nvPr/>
        </p:nvPicPr>
        <p:blipFill>
          <a:blip r:embed="rId3"/>
          <a:stretch>
            <a:fillRect/>
          </a:stretch>
        </p:blipFill>
        <p:spPr>
          <a:xfrm>
            <a:off x="1732661" y="1800000"/>
            <a:ext cx="8702678" cy="4351339"/>
          </a:xfrm>
          <a:prstGeom prst="rect">
            <a:avLst/>
          </a:prstGeom>
          <a:noFill/>
        </p:spPr>
      </p:pic>
      <p:sp>
        <p:nvSpPr>
          <p:cNvPr id="4" name="Footer Placeholder 3">
            <a:extLst>
              <a:ext uri="{FF2B5EF4-FFF2-40B4-BE49-F238E27FC236}">
                <a16:creationId xmlns:a16="http://schemas.microsoft.com/office/drawing/2014/main" id="{22318B1C-40F7-4DBA-ADF5-2636BAE51970}"/>
              </a:ext>
            </a:extLst>
          </p:cNvPr>
          <p:cNvSpPr>
            <a:spLocks noGrp="1"/>
          </p:cNvSpPr>
          <p:nvPr>
            <p:ph type="ftr" sz="quarter" idx="11"/>
          </p:nvPr>
        </p:nvSpPr>
        <p:spPr>
          <a:xfrm>
            <a:off x="360000" y="6444000"/>
            <a:ext cx="6720000" cy="252000"/>
          </a:xfrm>
        </p:spPr>
        <p:txBody>
          <a:bodyPr anchor="t">
            <a:normAutofit/>
          </a:bodyPr>
          <a:lstStyle/>
          <a:p>
            <a:pPr>
              <a:spcAft>
                <a:spcPts val="600"/>
              </a:spcAft>
            </a:pPr>
            <a:r>
              <a:rPr lang="en-US"/>
              <a:t>Department of Customer Service</a:t>
            </a:r>
            <a:endParaRPr lang="en-AU"/>
          </a:p>
        </p:txBody>
      </p:sp>
      <p:sp>
        <p:nvSpPr>
          <p:cNvPr id="5" name="Slide Number Placeholder 4">
            <a:extLst>
              <a:ext uri="{FF2B5EF4-FFF2-40B4-BE49-F238E27FC236}">
                <a16:creationId xmlns:a16="http://schemas.microsoft.com/office/drawing/2014/main" id="{43E5807E-B3FB-4762-BCEE-3BD386344297}"/>
              </a:ext>
            </a:extLst>
          </p:cNvPr>
          <p:cNvSpPr>
            <a:spLocks noGrp="1"/>
          </p:cNvSpPr>
          <p:nvPr>
            <p:ph type="sldNum" sz="quarter" idx="12"/>
          </p:nvPr>
        </p:nvSpPr>
        <p:spPr>
          <a:xfrm>
            <a:off x="11317458" y="6516000"/>
            <a:ext cx="490542"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19</a:t>
            </a:fld>
            <a:endParaRPr lang="en-AU"/>
          </a:p>
        </p:txBody>
      </p:sp>
    </p:spTree>
    <p:extLst>
      <p:ext uri="{BB962C8B-B14F-4D97-AF65-F5344CB8AC3E}">
        <p14:creationId xmlns:p14="http://schemas.microsoft.com/office/powerpoint/2010/main" val="4264255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DB8C1-6E65-0DDC-F44B-49F9D342053B}"/>
              </a:ext>
            </a:extLst>
          </p:cNvPr>
          <p:cNvSpPr>
            <a:spLocks noGrp="1"/>
          </p:cNvSpPr>
          <p:nvPr>
            <p:ph type="title"/>
          </p:nvPr>
        </p:nvSpPr>
        <p:spPr/>
        <p:txBody>
          <a:bodyPr/>
          <a:lstStyle/>
          <a:p>
            <a:endParaRPr lang="en-AU"/>
          </a:p>
        </p:txBody>
      </p:sp>
      <p:sp>
        <p:nvSpPr>
          <p:cNvPr id="5" name="Table Placeholder 4">
            <a:extLst>
              <a:ext uri="{FF2B5EF4-FFF2-40B4-BE49-F238E27FC236}">
                <a16:creationId xmlns:a16="http://schemas.microsoft.com/office/drawing/2014/main" id="{9A66F521-2792-5BA9-C427-C2627CC7476E}"/>
              </a:ext>
            </a:extLst>
          </p:cNvPr>
          <p:cNvSpPr>
            <a:spLocks noGrp="1"/>
          </p:cNvSpPr>
          <p:nvPr>
            <p:ph type="tbl" sz="quarter" idx="13"/>
          </p:nvPr>
        </p:nvSpPr>
        <p:spPr/>
      </p:sp>
      <p:pic>
        <p:nvPicPr>
          <p:cNvPr id="9" name="Picture 8">
            <a:extLst>
              <a:ext uri="{FF2B5EF4-FFF2-40B4-BE49-F238E27FC236}">
                <a16:creationId xmlns:a16="http://schemas.microsoft.com/office/drawing/2014/main" id="{67C36DB1-B3A6-09AB-577D-2406754BC96A}"/>
              </a:ext>
            </a:extLst>
          </p:cNvPr>
          <p:cNvPicPr>
            <a:picLocks noChangeAspect="1"/>
          </p:cNvPicPr>
          <p:nvPr/>
        </p:nvPicPr>
        <p:blipFill>
          <a:blip r:embed="rId3"/>
          <a:stretch>
            <a:fillRect/>
          </a:stretch>
        </p:blipFill>
        <p:spPr>
          <a:xfrm>
            <a:off x="-11906" y="283850"/>
            <a:ext cx="12192000" cy="6286150"/>
          </a:xfrm>
          <a:prstGeom prst="rect">
            <a:avLst/>
          </a:prstGeom>
          <a:ln>
            <a:solidFill>
              <a:schemeClr val="tx1"/>
            </a:solidFill>
          </a:ln>
        </p:spPr>
      </p:pic>
    </p:spTree>
    <p:extLst>
      <p:ext uri="{BB962C8B-B14F-4D97-AF65-F5344CB8AC3E}">
        <p14:creationId xmlns:p14="http://schemas.microsoft.com/office/powerpoint/2010/main" val="3300878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46B43-6EF6-4894-8F54-75CE55793755}"/>
              </a:ext>
            </a:extLst>
          </p:cNvPr>
          <p:cNvSpPr>
            <a:spLocks noGrp="1"/>
          </p:cNvSpPr>
          <p:nvPr>
            <p:ph type="title"/>
          </p:nvPr>
        </p:nvSpPr>
        <p:spPr/>
        <p:txBody>
          <a:bodyPr/>
          <a:lstStyle/>
          <a:p>
            <a:r>
              <a:rPr lang="en-AU"/>
              <a:t>Land parcel and property – 2D to 3D &amp; 4D</a:t>
            </a:r>
          </a:p>
        </p:txBody>
      </p:sp>
      <p:pic>
        <p:nvPicPr>
          <p:cNvPr id="10" name="Content Placeholder 9">
            <a:extLst>
              <a:ext uri="{FF2B5EF4-FFF2-40B4-BE49-F238E27FC236}">
                <a16:creationId xmlns:a16="http://schemas.microsoft.com/office/drawing/2014/main" id="{3FB84697-0F86-436B-93B0-4EC45BE2268E}"/>
              </a:ext>
            </a:extLst>
          </p:cNvPr>
          <p:cNvPicPr>
            <a:picLocks noGrp="1" noChangeAspect="1"/>
          </p:cNvPicPr>
          <p:nvPr>
            <p:ph sz="half" idx="1"/>
          </p:nvPr>
        </p:nvPicPr>
        <p:blipFill>
          <a:blip r:embed="rId3"/>
          <a:stretch>
            <a:fillRect/>
          </a:stretch>
        </p:blipFill>
        <p:spPr>
          <a:xfrm>
            <a:off x="360000" y="2262186"/>
            <a:ext cx="5614987" cy="3850512"/>
          </a:xfrm>
        </p:spPr>
      </p:pic>
      <p:pic>
        <p:nvPicPr>
          <p:cNvPr id="8" name="Content Placeholder 7">
            <a:extLst>
              <a:ext uri="{FF2B5EF4-FFF2-40B4-BE49-F238E27FC236}">
                <a16:creationId xmlns:a16="http://schemas.microsoft.com/office/drawing/2014/main" id="{6CEF81C5-BB8D-4836-98CC-066AFE558AEA}"/>
              </a:ext>
            </a:extLst>
          </p:cNvPr>
          <p:cNvPicPr>
            <a:picLocks noGrp="1" noChangeAspect="1"/>
          </p:cNvPicPr>
          <p:nvPr>
            <p:ph sz="half" idx="2"/>
          </p:nvPr>
        </p:nvPicPr>
        <p:blipFill>
          <a:blip r:embed="rId4"/>
          <a:stretch>
            <a:fillRect/>
          </a:stretch>
        </p:blipFill>
        <p:spPr>
          <a:xfrm>
            <a:off x="6217015" y="2611869"/>
            <a:ext cx="5614988" cy="3151145"/>
          </a:xfrm>
        </p:spPr>
      </p:pic>
      <p:sp>
        <p:nvSpPr>
          <p:cNvPr id="4" name="Footer Placeholder 3">
            <a:extLst>
              <a:ext uri="{FF2B5EF4-FFF2-40B4-BE49-F238E27FC236}">
                <a16:creationId xmlns:a16="http://schemas.microsoft.com/office/drawing/2014/main" id="{22318B1C-40F7-4DBA-ADF5-2636BAE51970}"/>
              </a:ext>
            </a:extLst>
          </p:cNvPr>
          <p:cNvSpPr>
            <a:spLocks noGrp="1"/>
          </p:cNvSpPr>
          <p:nvPr>
            <p:ph type="ftr" sz="quarter" idx="11"/>
          </p:nvPr>
        </p:nvSpPr>
        <p:spPr/>
        <p:txBody>
          <a:bodyPr/>
          <a:lstStyle/>
          <a:p>
            <a:r>
              <a:rPr lang="en-US"/>
              <a:t>Department of Customer Service</a:t>
            </a:r>
            <a:endParaRPr lang="en-AU"/>
          </a:p>
        </p:txBody>
      </p:sp>
      <p:sp>
        <p:nvSpPr>
          <p:cNvPr id="5" name="Slide Number Placeholder 4">
            <a:extLst>
              <a:ext uri="{FF2B5EF4-FFF2-40B4-BE49-F238E27FC236}">
                <a16:creationId xmlns:a16="http://schemas.microsoft.com/office/drawing/2014/main" id="{43E5807E-B3FB-4762-BCEE-3BD386344297}"/>
              </a:ext>
            </a:extLst>
          </p:cNvPr>
          <p:cNvSpPr>
            <a:spLocks noGrp="1"/>
          </p:cNvSpPr>
          <p:nvPr>
            <p:ph type="sldNum" sz="quarter" idx="12"/>
          </p:nvPr>
        </p:nvSpPr>
        <p:spPr/>
        <p:txBody>
          <a:bodyPr/>
          <a:lstStyle/>
          <a:p>
            <a:fld id="{10A01DC5-1685-4615-8240-15192985C6A2}" type="slidenum">
              <a:rPr lang="en-AU" smtClean="0"/>
              <a:t>20</a:t>
            </a:fld>
            <a:endParaRPr lang="en-AU"/>
          </a:p>
        </p:txBody>
      </p:sp>
      <p:sp>
        <p:nvSpPr>
          <p:cNvPr id="11" name="TextBox 10">
            <a:extLst>
              <a:ext uri="{FF2B5EF4-FFF2-40B4-BE49-F238E27FC236}">
                <a16:creationId xmlns:a16="http://schemas.microsoft.com/office/drawing/2014/main" id="{C5D9789D-A184-454B-8FC5-CA630E1A2A25}"/>
              </a:ext>
            </a:extLst>
          </p:cNvPr>
          <p:cNvSpPr txBox="1"/>
          <p:nvPr/>
        </p:nvSpPr>
        <p:spPr>
          <a:xfrm>
            <a:off x="360000" y="1690861"/>
            <a:ext cx="5040351" cy="461665"/>
          </a:xfrm>
          <a:prstGeom prst="rect">
            <a:avLst/>
          </a:prstGeom>
          <a:noFill/>
        </p:spPr>
        <p:txBody>
          <a:bodyPr wrap="square" rtlCol="0">
            <a:spAutoFit/>
          </a:bodyPr>
          <a:lstStyle/>
          <a:p>
            <a:r>
              <a:rPr lang="en-AU"/>
              <a:t>SIX Maps – 2D view</a:t>
            </a:r>
          </a:p>
        </p:txBody>
      </p:sp>
      <p:sp>
        <p:nvSpPr>
          <p:cNvPr id="12" name="TextBox 11">
            <a:extLst>
              <a:ext uri="{FF2B5EF4-FFF2-40B4-BE49-F238E27FC236}">
                <a16:creationId xmlns:a16="http://schemas.microsoft.com/office/drawing/2014/main" id="{AB3A8EFD-0FE0-4B00-82C1-4B3877B007A9}"/>
              </a:ext>
            </a:extLst>
          </p:cNvPr>
          <p:cNvSpPr txBox="1"/>
          <p:nvPr/>
        </p:nvSpPr>
        <p:spPr>
          <a:xfrm>
            <a:off x="6277107" y="1660973"/>
            <a:ext cx="5040351" cy="830997"/>
          </a:xfrm>
          <a:prstGeom prst="rect">
            <a:avLst/>
          </a:prstGeom>
          <a:noFill/>
        </p:spPr>
        <p:txBody>
          <a:bodyPr wrap="square" rtlCol="0">
            <a:spAutoFit/>
          </a:bodyPr>
          <a:lstStyle/>
          <a:p>
            <a:r>
              <a:rPr lang="en-AU"/>
              <a:t>3D strata: registered (white), DA approved (green)</a:t>
            </a:r>
          </a:p>
        </p:txBody>
      </p:sp>
    </p:spTree>
    <p:extLst>
      <p:ext uri="{BB962C8B-B14F-4D97-AF65-F5344CB8AC3E}">
        <p14:creationId xmlns:p14="http://schemas.microsoft.com/office/powerpoint/2010/main" val="1861172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46B43-6EF6-4894-8F54-75CE55793755}"/>
              </a:ext>
            </a:extLst>
          </p:cNvPr>
          <p:cNvSpPr>
            <a:spLocks noGrp="1"/>
          </p:cNvSpPr>
          <p:nvPr>
            <p:ph type="title"/>
          </p:nvPr>
        </p:nvSpPr>
        <p:spPr>
          <a:xfrm>
            <a:off x="360000" y="360000"/>
            <a:ext cx="9720000" cy="1009652"/>
          </a:xfrm>
        </p:spPr>
        <p:txBody>
          <a:bodyPr anchor="t">
            <a:normAutofit/>
          </a:bodyPr>
          <a:lstStyle/>
          <a:p>
            <a:r>
              <a:rPr lang="en-AU"/>
              <a:t>Buildings and settlements</a:t>
            </a:r>
          </a:p>
        </p:txBody>
      </p:sp>
      <p:pic>
        <p:nvPicPr>
          <p:cNvPr id="9" name="Content Placeholder 8">
            <a:extLst>
              <a:ext uri="{FF2B5EF4-FFF2-40B4-BE49-F238E27FC236}">
                <a16:creationId xmlns:a16="http://schemas.microsoft.com/office/drawing/2014/main" id="{9242D5D1-4384-4E7F-A10F-44B582FE7DEA}"/>
              </a:ext>
            </a:extLst>
          </p:cNvPr>
          <p:cNvPicPr>
            <a:picLocks noGrp="1" noChangeAspect="1"/>
          </p:cNvPicPr>
          <p:nvPr>
            <p:ph sz="half" idx="2"/>
          </p:nvPr>
        </p:nvPicPr>
        <p:blipFill>
          <a:blip r:embed="rId3"/>
          <a:stretch>
            <a:fillRect/>
          </a:stretch>
        </p:blipFill>
        <p:spPr>
          <a:xfrm>
            <a:off x="6216650" y="2358749"/>
            <a:ext cx="5614988" cy="3234290"/>
          </a:xfrm>
        </p:spPr>
      </p:pic>
      <p:sp>
        <p:nvSpPr>
          <p:cNvPr id="4" name="Footer Placeholder 3">
            <a:extLst>
              <a:ext uri="{FF2B5EF4-FFF2-40B4-BE49-F238E27FC236}">
                <a16:creationId xmlns:a16="http://schemas.microsoft.com/office/drawing/2014/main" id="{22318B1C-40F7-4DBA-ADF5-2636BAE51970}"/>
              </a:ext>
            </a:extLst>
          </p:cNvPr>
          <p:cNvSpPr>
            <a:spLocks noGrp="1"/>
          </p:cNvSpPr>
          <p:nvPr>
            <p:ph type="ftr" sz="quarter" idx="11"/>
          </p:nvPr>
        </p:nvSpPr>
        <p:spPr>
          <a:xfrm>
            <a:off x="360000" y="6444000"/>
            <a:ext cx="6720000" cy="252000"/>
          </a:xfrm>
        </p:spPr>
        <p:txBody>
          <a:bodyPr anchor="t">
            <a:normAutofit/>
          </a:bodyPr>
          <a:lstStyle/>
          <a:p>
            <a:pPr>
              <a:spcAft>
                <a:spcPts val="600"/>
              </a:spcAft>
            </a:pPr>
            <a:r>
              <a:rPr lang="en-US"/>
              <a:t>Department of Customer Service</a:t>
            </a:r>
            <a:endParaRPr lang="en-AU"/>
          </a:p>
        </p:txBody>
      </p:sp>
      <p:sp>
        <p:nvSpPr>
          <p:cNvPr id="5" name="Slide Number Placeholder 4">
            <a:extLst>
              <a:ext uri="{FF2B5EF4-FFF2-40B4-BE49-F238E27FC236}">
                <a16:creationId xmlns:a16="http://schemas.microsoft.com/office/drawing/2014/main" id="{43E5807E-B3FB-4762-BCEE-3BD386344297}"/>
              </a:ext>
            </a:extLst>
          </p:cNvPr>
          <p:cNvSpPr>
            <a:spLocks noGrp="1"/>
          </p:cNvSpPr>
          <p:nvPr>
            <p:ph type="sldNum" sz="quarter" idx="12"/>
          </p:nvPr>
        </p:nvSpPr>
        <p:spPr>
          <a:xfrm>
            <a:off x="11317458" y="6516000"/>
            <a:ext cx="490542"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21</a:t>
            </a:fld>
            <a:endParaRPr lang="en-AU"/>
          </a:p>
        </p:txBody>
      </p:sp>
      <p:pic>
        <p:nvPicPr>
          <p:cNvPr id="11" name="Content Placeholder 10">
            <a:extLst>
              <a:ext uri="{FF2B5EF4-FFF2-40B4-BE49-F238E27FC236}">
                <a16:creationId xmlns:a16="http://schemas.microsoft.com/office/drawing/2014/main" id="{273C8113-DA2F-1DAE-456E-A05EE561DF0C}"/>
              </a:ext>
            </a:extLst>
          </p:cNvPr>
          <p:cNvPicPr>
            <a:picLocks noGrp="1" noChangeAspect="1"/>
          </p:cNvPicPr>
          <p:nvPr>
            <p:ph sz="half" idx="1"/>
          </p:nvPr>
        </p:nvPicPr>
        <p:blipFill>
          <a:blip r:embed="rId4"/>
          <a:stretch>
            <a:fillRect/>
          </a:stretch>
        </p:blipFill>
        <p:spPr>
          <a:xfrm>
            <a:off x="548869" y="1800225"/>
            <a:ext cx="5237974" cy="4351338"/>
          </a:xfrm>
        </p:spPr>
      </p:pic>
    </p:spTree>
    <p:extLst>
      <p:ext uri="{BB962C8B-B14F-4D97-AF65-F5344CB8AC3E}">
        <p14:creationId xmlns:p14="http://schemas.microsoft.com/office/powerpoint/2010/main" val="3954942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873B1-ED36-D0AC-EA72-696C49DAA568}"/>
              </a:ext>
            </a:extLst>
          </p:cNvPr>
          <p:cNvSpPr>
            <a:spLocks noGrp="1"/>
          </p:cNvSpPr>
          <p:nvPr>
            <p:ph type="title"/>
          </p:nvPr>
        </p:nvSpPr>
        <p:spPr/>
        <p:txBody>
          <a:bodyPr/>
          <a:lstStyle/>
          <a:p>
            <a:r>
              <a:rPr lang="en-AU"/>
              <a:t>Whole of government address management</a:t>
            </a:r>
          </a:p>
        </p:txBody>
      </p:sp>
      <p:sp>
        <p:nvSpPr>
          <p:cNvPr id="3" name="Content Placeholder 2">
            <a:extLst>
              <a:ext uri="{FF2B5EF4-FFF2-40B4-BE49-F238E27FC236}">
                <a16:creationId xmlns:a16="http://schemas.microsoft.com/office/drawing/2014/main" id="{7A6F7745-2764-CA49-19F5-68350394DC19}"/>
              </a:ext>
            </a:extLst>
          </p:cNvPr>
          <p:cNvSpPr>
            <a:spLocks noGrp="1"/>
          </p:cNvSpPr>
          <p:nvPr>
            <p:ph sz="half" idx="1"/>
          </p:nvPr>
        </p:nvSpPr>
        <p:spPr/>
        <p:txBody>
          <a:bodyPr/>
          <a:lstStyle/>
          <a:p>
            <a:r>
              <a:rPr lang="en-AU" b="1" dirty="0"/>
              <a:t>NSW Point</a:t>
            </a:r>
          </a:p>
          <a:p>
            <a:pPr marL="342900" indent="-342900">
              <a:buClr>
                <a:srgbClr val="D7153A"/>
              </a:buClr>
              <a:buFont typeface="Arial" panose="020B0604020202020204" pitchFamily="34" charset="0"/>
              <a:buChar char="•"/>
            </a:pPr>
            <a:r>
              <a:rPr lang="en-AU" dirty="0"/>
              <a:t>Address validation service</a:t>
            </a:r>
          </a:p>
          <a:p>
            <a:pPr marL="342900" indent="-342900">
              <a:buClr>
                <a:srgbClr val="D7153A"/>
              </a:buClr>
              <a:buFont typeface="Arial" panose="020B0604020202020204" pitchFamily="34" charset="0"/>
              <a:buChar char="•"/>
            </a:pPr>
            <a:r>
              <a:rPr lang="en-AU" dirty="0"/>
              <a:t>Embedded into 163 NSW Government forms</a:t>
            </a:r>
          </a:p>
          <a:p>
            <a:pPr marL="342900" indent="-342900">
              <a:buClr>
                <a:srgbClr val="D7153A"/>
              </a:buClr>
              <a:buFont typeface="Arial" panose="020B0604020202020204" pitchFamily="34" charset="0"/>
              <a:buChar char="•"/>
            </a:pPr>
            <a:r>
              <a:rPr lang="en-AU" dirty="0"/>
              <a:t>Over 166 million API requests in 2022</a:t>
            </a:r>
          </a:p>
          <a:p>
            <a:pPr marL="342900" indent="-342900">
              <a:buClr>
                <a:srgbClr val="D7153A"/>
              </a:buClr>
              <a:buFont typeface="Arial" panose="020B0604020202020204" pitchFamily="34" charset="0"/>
              <a:buChar char="•"/>
            </a:pPr>
            <a:r>
              <a:rPr lang="en-AU" dirty="0"/>
              <a:t>Supporting key services such as vouchers, disaster relief grants and online licensing</a:t>
            </a:r>
          </a:p>
          <a:p>
            <a:pPr marL="342900" indent="-342900">
              <a:buFont typeface="Arial" panose="020B0604020202020204" pitchFamily="34" charset="0"/>
              <a:buChar char="•"/>
            </a:pPr>
            <a:endParaRPr lang="en-AU" dirty="0"/>
          </a:p>
          <a:p>
            <a:endParaRPr lang="en-AU" dirty="0"/>
          </a:p>
          <a:p>
            <a:pPr marL="342900" indent="-342900">
              <a:buFont typeface="Arial" panose="020B0604020202020204" pitchFamily="34" charset="0"/>
              <a:buChar char="•"/>
            </a:pPr>
            <a:endParaRPr lang="en-AU" dirty="0"/>
          </a:p>
        </p:txBody>
      </p:sp>
      <p:sp>
        <p:nvSpPr>
          <p:cNvPr id="4" name="Content Placeholder 3">
            <a:extLst>
              <a:ext uri="{FF2B5EF4-FFF2-40B4-BE49-F238E27FC236}">
                <a16:creationId xmlns:a16="http://schemas.microsoft.com/office/drawing/2014/main" id="{B02A9EA3-B93E-EDC0-0DEB-F4E136913770}"/>
              </a:ext>
            </a:extLst>
          </p:cNvPr>
          <p:cNvSpPr>
            <a:spLocks noGrp="1"/>
          </p:cNvSpPr>
          <p:nvPr>
            <p:ph sz="half" idx="2"/>
          </p:nvPr>
        </p:nvSpPr>
        <p:spPr/>
        <p:txBody>
          <a:bodyPr/>
          <a:lstStyle/>
          <a:p>
            <a:r>
              <a:rPr lang="en-AU" b="1" dirty="0"/>
              <a:t>Proposed address data</a:t>
            </a:r>
          </a:p>
          <a:p>
            <a:pPr marL="342900" indent="-342900">
              <a:buClr>
                <a:srgbClr val="D7153A"/>
              </a:buClr>
              <a:buFont typeface="Arial" panose="020B0604020202020204" pitchFamily="34" charset="0"/>
              <a:buChar char="•"/>
            </a:pPr>
            <a:r>
              <a:rPr lang="en-AU" dirty="0"/>
              <a:t>Off the back of ePlanning and Digital Survey Plan reforms we are investigating how we can improve proposed property address workflows</a:t>
            </a:r>
          </a:p>
        </p:txBody>
      </p:sp>
      <p:sp>
        <p:nvSpPr>
          <p:cNvPr id="5" name="Footer Placeholder 4">
            <a:extLst>
              <a:ext uri="{FF2B5EF4-FFF2-40B4-BE49-F238E27FC236}">
                <a16:creationId xmlns:a16="http://schemas.microsoft.com/office/drawing/2014/main" id="{9B2F30A5-FAAF-49E8-F018-00BCACC65770}"/>
              </a:ext>
            </a:extLst>
          </p:cNvPr>
          <p:cNvSpPr>
            <a:spLocks noGrp="1"/>
          </p:cNvSpPr>
          <p:nvPr>
            <p:ph type="ftr" sz="quarter" idx="11"/>
          </p:nvPr>
        </p:nvSpPr>
        <p:spPr/>
        <p:txBody>
          <a:bodyPr/>
          <a:lstStyle/>
          <a:p>
            <a:r>
              <a:rPr lang="en-US"/>
              <a:t>Department of Customer Service</a:t>
            </a:r>
            <a:endParaRPr lang="en-AU"/>
          </a:p>
        </p:txBody>
      </p:sp>
      <p:sp>
        <p:nvSpPr>
          <p:cNvPr id="6" name="Slide Number Placeholder 5">
            <a:extLst>
              <a:ext uri="{FF2B5EF4-FFF2-40B4-BE49-F238E27FC236}">
                <a16:creationId xmlns:a16="http://schemas.microsoft.com/office/drawing/2014/main" id="{5E432171-C387-B44E-BB93-5AA02574E094}"/>
              </a:ext>
            </a:extLst>
          </p:cNvPr>
          <p:cNvSpPr>
            <a:spLocks noGrp="1"/>
          </p:cNvSpPr>
          <p:nvPr>
            <p:ph type="sldNum" sz="quarter" idx="12"/>
          </p:nvPr>
        </p:nvSpPr>
        <p:spPr/>
        <p:txBody>
          <a:bodyPr/>
          <a:lstStyle/>
          <a:p>
            <a:fld id="{10A01DC5-1685-4615-8240-15192985C6A2}" type="slidenum">
              <a:rPr lang="en-AU" smtClean="0"/>
              <a:t>22</a:t>
            </a:fld>
            <a:endParaRPr lang="en-AU"/>
          </a:p>
        </p:txBody>
      </p:sp>
      <p:pic>
        <p:nvPicPr>
          <p:cNvPr id="9" name="Picture 8">
            <a:extLst>
              <a:ext uri="{FF2B5EF4-FFF2-40B4-BE49-F238E27FC236}">
                <a16:creationId xmlns:a16="http://schemas.microsoft.com/office/drawing/2014/main" id="{CD4753D9-CEF9-508F-DF29-C7C6EC56885D}"/>
              </a:ext>
            </a:extLst>
          </p:cNvPr>
          <p:cNvPicPr>
            <a:picLocks noChangeAspect="1"/>
          </p:cNvPicPr>
          <p:nvPr/>
        </p:nvPicPr>
        <p:blipFill>
          <a:blip r:embed="rId3"/>
          <a:stretch>
            <a:fillRect/>
          </a:stretch>
        </p:blipFill>
        <p:spPr>
          <a:xfrm>
            <a:off x="849333" y="4208239"/>
            <a:ext cx="11087100" cy="1943100"/>
          </a:xfrm>
          <a:prstGeom prst="rect">
            <a:avLst/>
          </a:prstGeom>
        </p:spPr>
      </p:pic>
      <p:sp>
        <p:nvSpPr>
          <p:cNvPr id="10" name="TextBox 9">
            <a:extLst>
              <a:ext uri="{FF2B5EF4-FFF2-40B4-BE49-F238E27FC236}">
                <a16:creationId xmlns:a16="http://schemas.microsoft.com/office/drawing/2014/main" id="{4FE46402-CFA1-E8AE-DB7E-83272DC2D24A}"/>
              </a:ext>
            </a:extLst>
          </p:cNvPr>
          <p:cNvSpPr txBox="1"/>
          <p:nvPr/>
        </p:nvSpPr>
        <p:spPr>
          <a:xfrm>
            <a:off x="3645723" y="4678878"/>
            <a:ext cx="172837" cy="461665"/>
          </a:xfrm>
          <a:prstGeom prst="rect">
            <a:avLst/>
          </a:prstGeom>
          <a:noFill/>
        </p:spPr>
        <p:txBody>
          <a:bodyPr wrap="square" rtlCol="0">
            <a:spAutoFit/>
          </a:bodyPr>
          <a:lstStyle/>
          <a:p>
            <a:r>
              <a:rPr lang="en-AU"/>
              <a:t>|</a:t>
            </a:r>
          </a:p>
        </p:txBody>
      </p:sp>
    </p:spTree>
    <p:extLst>
      <p:ext uri="{BB962C8B-B14F-4D97-AF65-F5344CB8AC3E}">
        <p14:creationId xmlns:p14="http://schemas.microsoft.com/office/powerpoint/2010/main" val="2408380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9449-28D5-DA01-36FF-395F5BB7BE44}"/>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0A445ECB-EB14-7BD2-E016-1C40FA1A38A8}"/>
              </a:ext>
            </a:extLst>
          </p:cNvPr>
          <p:cNvSpPr>
            <a:spLocks noGrp="1"/>
          </p:cNvSpPr>
          <p:nvPr>
            <p:ph sz="half" idx="1"/>
          </p:nvPr>
        </p:nvSpPr>
        <p:spPr/>
        <p:txBody>
          <a:bodyPr/>
          <a:lstStyle/>
          <a:p>
            <a:endParaRPr lang="en-AU"/>
          </a:p>
        </p:txBody>
      </p:sp>
      <p:sp>
        <p:nvSpPr>
          <p:cNvPr id="4" name="Content Placeholder 3">
            <a:extLst>
              <a:ext uri="{FF2B5EF4-FFF2-40B4-BE49-F238E27FC236}">
                <a16:creationId xmlns:a16="http://schemas.microsoft.com/office/drawing/2014/main" id="{87E8F4CC-A5A4-62CF-75BF-91356700D26B}"/>
              </a:ext>
            </a:extLst>
          </p:cNvPr>
          <p:cNvSpPr>
            <a:spLocks noGrp="1"/>
          </p:cNvSpPr>
          <p:nvPr>
            <p:ph sz="half" idx="2"/>
          </p:nvPr>
        </p:nvSpPr>
        <p:spPr/>
        <p:txBody>
          <a:bodyPr/>
          <a:lstStyle/>
          <a:p>
            <a:endParaRPr lang="en-AU"/>
          </a:p>
        </p:txBody>
      </p:sp>
      <p:sp>
        <p:nvSpPr>
          <p:cNvPr id="5" name="Footer Placeholder 4">
            <a:extLst>
              <a:ext uri="{FF2B5EF4-FFF2-40B4-BE49-F238E27FC236}">
                <a16:creationId xmlns:a16="http://schemas.microsoft.com/office/drawing/2014/main" id="{5BED5887-AA86-0954-1669-DC9810A9D4F1}"/>
              </a:ext>
            </a:extLst>
          </p:cNvPr>
          <p:cNvSpPr>
            <a:spLocks noGrp="1"/>
          </p:cNvSpPr>
          <p:nvPr>
            <p:ph type="ftr" sz="quarter" idx="11"/>
          </p:nvPr>
        </p:nvSpPr>
        <p:spPr/>
        <p:txBody>
          <a:bodyPr/>
          <a:lstStyle/>
          <a:p>
            <a:r>
              <a:rPr lang="en-US"/>
              <a:t>Department of Customer Service</a:t>
            </a:r>
            <a:endParaRPr lang="en-AU"/>
          </a:p>
        </p:txBody>
      </p:sp>
      <p:sp>
        <p:nvSpPr>
          <p:cNvPr id="6" name="Slide Number Placeholder 5">
            <a:extLst>
              <a:ext uri="{FF2B5EF4-FFF2-40B4-BE49-F238E27FC236}">
                <a16:creationId xmlns:a16="http://schemas.microsoft.com/office/drawing/2014/main" id="{9B6B75C9-7840-9E45-5DF0-4C83109A405C}"/>
              </a:ext>
            </a:extLst>
          </p:cNvPr>
          <p:cNvSpPr>
            <a:spLocks noGrp="1"/>
          </p:cNvSpPr>
          <p:nvPr>
            <p:ph type="sldNum" sz="quarter" idx="12"/>
          </p:nvPr>
        </p:nvSpPr>
        <p:spPr/>
        <p:txBody>
          <a:bodyPr/>
          <a:lstStyle/>
          <a:p>
            <a:fld id="{10A01DC5-1685-4615-8240-15192985C6A2}" type="slidenum">
              <a:rPr lang="en-AU" smtClean="0"/>
              <a:t>23</a:t>
            </a:fld>
            <a:endParaRPr lang="en-AU"/>
          </a:p>
        </p:txBody>
      </p:sp>
      <p:pic>
        <p:nvPicPr>
          <p:cNvPr id="3074" name="Picture 2" descr="Photo of the plane used for NSW aerial imagery capture">
            <a:extLst>
              <a:ext uri="{FF2B5EF4-FFF2-40B4-BE49-F238E27FC236}">
                <a16:creationId xmlns:a16="http://schemas.microsoft.com/office/drawing/2014/main" id="{CFF92F95-65E6-DCAD-00B5-8D21BCC87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20284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13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a:t>Environmental Spatial Programs</a:t>
            </a:r>
          </a:p>
        </p:txBody>
      </p:sp>
      <p:sp>
        <p:nvSpPr>
          <p:cNvPr id="10" name="Footer Placeholder 3">
            <a:extLst>
              <a:ext uri="{FF2B5EF4-FFF2-40B4-BE49-F238E27FC236}">
                <a16:creationId xmlns:a16="http://schemas.microsoft.com/office/drawing/2014/main" id="{AE864A3C-1BBC-43DD-9B68-437CE6D201B1}"/>
              </a:ext>
            </a:extLst>
          </p:cNvPr>
          <p:cNvSpPr>
            <a:spLocks noGrp="1"/>
          </p:cNvSpPr>
          <p:nvPr>
            <p:ph type="ftr" sz="quarter" idx="11"/>
          </p:nvPr>
        </p:nvSpPr>
        <p:spPr/>
        <p:txBody>
          <a:bodyPr/>
          <a:lstStyle/>
          <a:p>
            <a:r>
              <a:rPr lang="en-US"/>
              <a:t>Department of Customer Service</a:t>
            </a:r>
            <a:endParaRPr lang="en-AU"/>
          </a:p>
        </p:txBody>
      </p:sp>
      <p:sp>
        <p:nvSpPr>
          <p:cNvPr id="12" name="Slide Number Placeholder 4">
            <a:extLst>
              <a:ext uri="{FF2B5EF4-FFF2-40B4-BE49-F238E27FC236}">
                <a16:creationId xmlns:a16="http://schemas.microsoft.com/office/drawing/2014/main" id="{01F092EF-68E8-48D9-986B-A237B7725D7C}"/>
              </a:ext>
            </a:extLst>
          </p:cNvPr>
          <p:cNvSpPr>
            <a:spLocks noGrp="1"/>
          </p:cNvSpPr>
          <p:nvPr>
            <p:ph type="sldNum" sz="quarter" idx="12"/>
          </p:nvPr>
        </p:nvSpPr>
        <p:spPr/>
        <p:txBody>
          <a:bodyPr/>
          <a:lstStyle/>
          <a:p>
            <a:fld id="{10A01DC5-1685-4615-8240-15192985C6A2}" type="slidenum">
              <a:rPr lang="en-AU" smtClean="0"/>
              <a:t>24</a:t>
            </a:fld>
            <a:endParaRPr lang="en-AU"/>
          </a:p>
        </p:txBody>
      </p:sp>
      <p:pic>
        <p:nvPicPr>
          <p:cNvPr id="18" name="Picture 17" descr="Map&#10;&#10;Description automatically generated">
            <a:extLst>
              <a:ext uri="{FF2B5EF4-FFF2-40B4-BE49-F238E27FC236}">
                <a16:creationId xmlns:a16="http://schemas.microsoft.com/office/drawing/2014/main" id="{E0010E6E-F403-4C3C-93AE-EDF680BE8D6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99496" y="2765895"/>
            <a:ext cx="3431348" cy="3304260"/>
          </a:xfrm>
          <a:prstGeom prst="rect">
            <a:avLst/>
          </a:prstGeom>
        </p:spPr>
      </p:pic>
      <p:sp>
        <p:nvSpPr>
          <p:cNvPr id="19" name="TextBox 18">
            <a:extLst>
              <a:ext uri="{FF2B5EF4-FFF2-40B4-BE49-F238E27FC236}">
                <a16:creationId xmlns:a16="http://schemas.microsoft.com/office/drawing/2014/main" id="{039B80DB-8F0B-4C59-93C0-A0B6F2F5E879}"/>
              </a:ext>
            </a:extLst>
          </p:cNvPr>
          <p:cNvSpPr txBox="1"/>
          <p:nvPr/>
        </p:nvSpPr>
        <p:spPr>
          <a:xfrm>
            <a:off x="299496" y="1876985"/>
            <a:ext cx="3431348" cy="461665"/>
          </a:xfrm>
          <a:prstGeom prst="rect">
            <a:avLst/>
          </a:prstGeom>
          <a:solidFill>
            <a:srgbClr val="D7153A"/>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a:solidFill>
                  <a:schemeClr val="bg1"/>
                </a:solidFill>
                <a:latin typeface="Arial"/>
              </a:rPr>
              <a:t>Imagery</a:t>
            </a:r>
            <a:endParaRPr kumimoji="0" lang="en-AU" sz="2400" b="0" i="0" u="none" strike="noStrike" kern="1200" cap="none" spc="0" normalizeH="0" baseline="0" noProof="0">
              <a:ln>
                <a:noFill/>
              </a:ln>
              <a:solidFill>
                <a:schemeClr val="bg1"/>
              </a:solidFill>
              <a:effectLst/>
              <a:uLnTx/>
              <a:uFillTx/>
              <a:latin typeface="Arial"/>
              <a:ea typeface="+mn-ea"/>
              <a:cs typeface="+mn-cs"/>
            </a:endParaRPr>
          </a:p>
        </p:txBody>
      </p:sp>
      <p:sp>
        <p:nvSpPr>
          <p:cNvPr id="20" name="TextBox 19">
            <a:extLst>
              <a:ext uri="{FF2B5EF4-FFF2-40B4-BE49-F238E27FC236}">
                <a16:creationId xmlns:a16="http://schemas.microsoft.com/office/drawing/2014/main" id="{6F04F2E1-32EE-4EBE-9EA3-C2534E534DA2}"/>
              </a:ext>
            </a:extLst>
          </p:cNvPr>
          <p:cNvSpPr txBox="1"/>
          <p:nvPr/>
        </p:nvSpPr>
        <p:spPr>
          <a:xfrm>
            <a:off x="4129394" y="1876985"/>
            <a:ext cx="3708573" cy="461665"/>
          </a:xfrm>
          <a:prstGeom prst="rect">
            <a:avLst/>
          </a:prstGeom>
          <a:solidFill>
            <a:srgbClr val="D7153A"/>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chemeClr val="bg1"/>
                </a:solidFill>
                <a:effectLst/>
                <a:uLnTx/>
                <a:uFillTx/>
                <a:latin typeface="Arial"/>
                <a:ea typeface="+mn-ea"/>
                <a:cs typeface="+mn-cs"/>
              </a:rPr>
              <a:t>LiDAR</a:t>
            </a:r>
          </a:p>
        </p:txBody>
      </p:sp>
      <p:sp>
        <p:nvSpPr>
          <p:cNvPr id="21" name="TextBox 20">
            <a:extLst>
              <a:ext uri="{FF2B5EF4-FFF2-40B4-BE49-F238E27FC236}">
                <a16:creationId xmlns:a16="http://schemas.microsoft.com/office/drawing/2014/main" id="{C3282427-5977-479A-B27E-6F0EB1D2AE2D}"/>
              </a:ext>
            </a:extLst>
          </p:cNvPr>
          <p:cNvSpPr txBox="1"/>
          <p:nvPr/>
        </p:nvSpPr>
        <p:spPr>
          <a:xfrm>
            <a:off x="8236517" y="1876985"/>
            <a:ext cx="3571483" cy="461665"/>
          </a:xfrm>
          <a:prstGeom prst="rect">
            <a:avLst/>
          </a:prstGeom>
          <a:solidFill>
            <a:srgbClr val="D7153A"/>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chemeClr val="bg1"/>
                </a:solidFill>
                <a:effectLst/>
                <a:uLnTx/>
                <a:uFillTx/>
                <a:latin typeface="Arial"/>
                <a:ea typeface="+mn-ea"/>
                <a:cs typeface="+mn-cs"/>
              </a:rPr>
              <a:t>3D Models</a:t>
            </a:r>
          </a:p>
        </p:txBody>
      </p:sp>
      <p:pic>
        <p:nvPicPr>
          <p:cNvPr id="11" name="Picture 10">
            <a:extLst>
              <a:ext uri="{FF2B5EF4-FFF2-40B4-BE49-F238E27FC236}">
                <a16:creationId xmlns:a16="http://schemas.microsoft.com/office/drawing/2014/main" id="{10489881-47EC-4708-BB77-EC884A3400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129394" y="2765895"/>
            <a:ext cx="3708573" cy="3304260"/>
          </a:xfrm>
          <a:prstGeom prst="rect">
            <a:avLst/>
          </a:prstGeom>
          <a:ln>
            <a:noFill/>
          </a:ln>
        </p:spPr>
      </p:pic>
      <p:pic>
        <p:nvPicPr>
          <p:cNvPr id="3" name="Picture 2">
            <a:extLst>
              <a:ext uri="{FF2B5EF4-FFF2-40B4-BE49-F238E27FC236}">
                <a16:creationId xmlns:a16="http://schemas.microsoft.com/office/drawing/2014/main" id="{499EE257-7E1B-499C-B27C-632FD103C65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33019" y="2765895"/>
            <a:ext cx="3574981" cy="3304260"/>
          </a:xfrm>
          <a:prstGeom prst="rect">
            <a:avLst/>
          </a:prstGeom>
        </p:spPr>
      </p:pic>
    </p:spTree>
    <p:extLst>
      <p:ext uri="{BB962C8B-B14F-4D97-AF65-F5344CB8AC3E}">
        <p14:creationId xmlns:p14="http://schemas.microsoft.com/office/powerpoint/2010/main" val="2441518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C1DF6F-3EB0-42AC-B85F-2496367AE123}"/>
              </a:ext>
            </a:extLst>
          </p:cNvPr>
          <p:cNvPicPr>
            <a:picLocks noChangeAspect="1"/>
          </p:cNvPicPr>
          <p:nvPr/>
        </p:nvPicPr>
        <p:blipFill rotWithShape="1">
          <a:blip r:embed="rId2"/>
          <a:srcRect t="7992" b="14967"/>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3B7B088-3B6F-424A-9540-37D54197765B}"/>
              </a:ext>
            </a:extLst>
          </p:cNvPr>
          <p:cNvSpPr txBox="1"/>
          <p:nvPr/>
        </p:nvSpPr>
        <p:spPr>
          <a:xfrm>
            <a:off x="180000" y="180000"/>
            <a:ext cx="3776996" cy="461665"/>
          </a:xfrm>
          <a:prstGeom prst="rect">
            <a:avLst/>
          </a:prstGeom>
          <a:noFill/>
        </p:spPr>
        <p:txBody>
          <a:bodyPr wrap="none" rtlCol="0">
            <a:spAutoFit/>
          </a:bodyPr>
          <a:lstStyle/>
          <a:p>
            <a:r>
              <a:rPr lang="en-AU" sz="2400" b="1">
                <a:solidFill>
                  <a:schemeClr val="bg1"/>
                </a:solidFill>
                <a:latin typeface="+mj-lt"/>
              </a:rPr>
              <a:t>Windsor/Richmond 2012</a:t>
            </a:r>
          </a:p>
        </p:txBody>
      </p:sp>
    </p:spTree>
    <p:extLst>
      <p:ext uri="{BB962C8B-B14F-4D97-AF65-F5344CB8AC3E}">
        <p14:creationId xmlns:p14="http://schemas.microsoft.com/office/powerpoint/2010/main" val="176244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E6C839-54BA-4766-A0BD-94220D0DB1AA}"/>
              </a:ext>
            </a:extLst>
          </p:cNvPr>
          <p:cNvPicPr>
            <a:picLocks noChangeAspect="1"/>
          </p:cNvPicPr>
          <p:nvPr/>
        </p:nvPicPr>
        <p:blipFill rotWithShape="1">
          <a:blip r:embed="rId2"/>
          <a:srcRect t="15777" b="6918"/>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2C03E015-54D7-42B2-8FAE-53153C67FFE7}"/>
              </a:ext>
            </a:extLst>
          </p:cNvPr>
          <p:cNvSpPr txBox="1"/>
          <p:nvPr/>
        </p:nvSpPr>
        <p:spPr>
          <a:xfrm>
            <a:off x="180000" y="180000"/>
            <a:ext cx="4844596" cy="461665"/>
          </a:xfrm>
          <a:prstGeom prst="rect">
            <a:avLst/>
          </a:prstGeom>
          <a:noFill/>
        </p:spPr>
        <p:txBody>
          <a:bodyPr wrap="none" rtlCol="0">
            <a:spAutoFit/>
          </a:bodyPr>
          <a:lstStyle/>
          <a:p>
            <a:r>
              <a:rPr lang="en-AU" sz="2400" b="1">
                <a:solidFill>
                  <a:schemeClr val="bg1"/>
                </a:solidFill>
                <a:latin typeface="+mj-lt"/>
              </a:rPr>
              <a:t>Windsor/Richmond March 2022</a:t>
            </a:r>
          </a:p>
        </p:txBody>
      </p:sp>
    </p:spTree>
    <p:extLst>
      <p:ext uri="{BB962C8B-B14F-4D97-AF65-F5344CB8AC3E}">
        <p14:creationId xmlns:p14="http://schemas.microsoft.com/office/powerpoint/2010/main" val="1037756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57EE1-58FE-4633-BD3E-3D115DCF523E}"/>
              </a:ext>
            </a:extLst>
          </p:cNvPr>
          <p:cNvPicPr>
            <a:picLocks noChangeAspect="1"/>
          </p:cNvPicPr>
          <p:nvPr/>
        </p:nvPicPr>
        <p:blipFill rotWithShape="1">
          <a:blip r:embed="rId2"/>
          <a:srcRect t="929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A3FE44C-A4F4-476C-9589-D175BDB3A49E}"/>
              </a:ext>
            </a:extLst>
          </p:cNvPr>
          <p:cNvSpPr txBox="1"/>
          <p:nvPr/>
        </p:nvSpPr>
        <p:spPr>
          <a:xfrm>
            <a:off x="180000" y="180000"/>
            <a:ext cx="2153154" cy="461665"/>
          </a:xfrm>
          <a:prstGeom prst="rect">
            <a:avLst/>
          </a:prstGeom>
          <a:noFill/>
        </p:spPr>
        <p:txBody>
          <a:bodyPr wrap="none" rtlCol="0">
            <a:spAutoFit/>
          </a:bodyPr>
          <a:lstStyle/>
          <a:p>
            <a:r>
              <a:rPr lang="en-AU" sz="2400" b="1">
                <a:solidFill>
                  <a:schemeClr val="bg1"/>
                </a:solidFill>
                <a:latin typeface="+mj-lt"/>
              </a:rPr>
              <a:t>Lismore 2012</a:t>
            </a:r>
          </a:p>
        </p:txBody>
      </p:sp>
    </p:spTree>
    <p:extLst>
      <p:ext uri="{BB962C8B-B14F-4D97-AF65-F5344CB8AC3E}">
        <p14:creationId xmlns:p14="http://schemas.microsoft.com/office/powerpoint/2010/main" val="316789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1FFB1D-6C60-42B8-A2B7-723E17B89BAA}"/>
              </a:ext>
            </a:extLst>
          </p:cNvPr>
          <p:cNvPicPr>
            <a:picLocks noChangeAspect="1"/>
          </p:cNvPicPr>
          <p:nvPr/>
        </p:nvPicPr>
        <p:blipFill rotWithShape="1">
          <a:blip r:embed="rId2"/>
          <a:srcRect b="929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F98DBF2A-CB40-48F9-A08E-D53A0A35E101}"/>
              </a:ext>
            </a:extLst>
          </p:cNvPr>
          <p:cNvSpPr txBox="1"/>
          <p:nvPr/>
        </p:nvSpPr>
        <p:spPr>
          <a:xfrm>
            <a:off x="180000" y="180000"/>
            <a:ext cx="3220753" cy="461665"/>
          </a:xfrm>
          <a:prstGeom prst="rect">
            <a:avLst/>
          </a:prstGeom>
          <a:noFill/>
        </p:spPr>
        <p:txBody>
          <a:bodyPr wrap="none" rtlCol="0">
            <a:spAutoFit/>
          </a:bodyPr>
          <a:lstStyle/>
          <a:p>
            <a:r>
              <a:rPr lang="en-AU" sz="2400" b="1">
                <a:solidFill>
                  <a:schemeClr val="bg1"/>
                </a:solidFill>
                <a:latin typeface="+mj-lt"/>
              </a:rPr>
              <a:t>Lismore March 2022</a:t>
            </a:r>
          </a:p>
        </p:txBody>
      </p:sp>
    </p:spTree>
    <p:extLst>
      <p:ext uri="{BB962C8B-B14F-4D97-AF65-F5344CB8AC3E}">
        <p14:creationId xmlns:p14="http://schemas.microsoft.com/office/powerpoint/2010/main" val="2182104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A4A93-37E3-7F3F-F3CA-81E38A7B071B}"/>
              </a:ext>
            </a:extLst>
          </p:cNvPr>
          <p:cNvSpPr>
            <a:spLocks noGrp="1"/>
          </p:cNvSpPr>
          <p:nvPr>
            <p:ph type="ctrTitle"/>
          </p:nvPr>
        </p:nvSpPr>
        <p:spPr/>
        <p:txBody>
          <a:bodyPr/>
          <a:lstStyle/>
          <a:p>
            <a:endParaRPr lang="en-AU" dirty="0"/>
          </a:p>
        </p:txBody>
      </p:sp>
      <p:sp>
        <p:nvSpPr>
          <p:cNvPr id="3" name="Subtitle 2">
            <a:extLst>
              <a:ext uri="{FF2B5EF4-FFF2-40B4-BE49-F238E27FC236}">
                <a16:creationId xmlns:a16="http://schemas.microsoft.com/office/drawing/2014/main" id="{0CAA6059-5980-D9C3-B439-19AFB81CD57D}"/>
              </a:ext>
            </a:extLst>
          </p:cNvPr>
          <p:cNvSpPr>
            <a:spLocks noGrp="1"/>
          </p:cNvSpPr>
          <p:nvPr>
            <p:ph type="subTitle" idx="1"/>
          </p:nvPr>
        </p:nvSpPr>
        <p:spPr/>
        <p:txBody>
          <a:bodyPr/>
          <a:lstStyle/>
          <a:p>
            <a:endParaRPr lang="en-AU"/>
          </a:p>
        </p:txBody>
      </p:sp>
      <p:sp>
        <p:nvSpPr>
          <p:cNvPr id="5" name="Slide Number Placeholder 4">
            <a:extLst>
              <a:ext uri="{FF2B5EF4-FFF2-40B4-BE49-F238E27FC236}">
                <a16:creationId xmlns:a16="http://schemas.microsoft.com/office/drawing/2014/main" id="{1ADC1070-6CAA-98FD-7EF7-06D851546168}"/>
              </a:ext>
            </a:extLst>
          </p:cNvPr>
          <p:cNvSpPr>
            <a:spLocks noGrp="1"/>
          </p:cNvSpPr>
          <p:nvPr>
            <p:ph type="sldNum" sz="quarter" idx="12"/>
          </p:nvPr>
        </p:nvSpPr>
        <p:spPr/>
        <p:txBody>
          <a:bodyPr/>
          <a:lstStyle/>
          <a:p>
            <a:fld id="{3EB1FB87-C126-4917-9DED-F05D9669D281}" type="slidenum">
              <a:rPr lang="en-AU" smtClean="0"/>
              <a:t>29</a:t>
            </a:fld>
            <a:endParaRPr lang="en-AU"/>
          </a:p>
        </p:txBody>
      </p:sp>
      <p:pic>
        <p:nvPicPr>
          <p:cNvPr id="4107" name="Picture 11">
            <a:extLst>
              <a:ext uri="{FF2B5EF4-FFF2-40B4-BE49-F238E27FC236}">
                <a16:creationId xmlns:a16="http://schemas.microsoft.com/office/drawing/2014/main" id="{0AF5A218-93C4-A25B-1655-365C0ECF6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086" y="173037"/>
            <a:ext cx="8748914" cy="190720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97C9E928-5DCA-C62B-FA3A-1B9D2DB496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3038"/>
            <a:ext cx="3443086" cy="3255962"/>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13">
            <a:extLst>
              <a:ext uri="{FF2B5EF4-FFF2-40B4-BE49-F238E27FC236}">
                <a16:creationId xmlns:a16="http://schemas.microsoft.com/office/drawing/2014/main" id="{87B26F0F-E371-AB27-2B39-CAEB64B252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14914"/>
            <a:ext cx="3443086" cy="3443086"/>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9F158550-F392-FBC6-B675-D10AAF5A6F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5504" y="2111303"/>
            <a:ext cx="9506496" cy="4759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679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381B5-A734-3582-B3E2-9B666C7DD8FE}"/>
              </a:ext>
            </a:extLst>
          </p:cNvPr>
          <p:cNvSpPr>
            <a:spLocks noGrp="1"/>
          </p:cNvSpPr>
          <p:nvPr>
            <p:ph type="title"/>
          </p:nvPr>
        </p:nvSpPr>
        <p:spPr/>
        <p:txBody>
          <a:bodyPr/>
          <a:lstStyle/>
          <a:p>
            <a:endParaRPr lang="en-AU"/>
          </a:p>
        </p:txBody>
      </p:sp>
      <p:sp>
        <p:nvSpPr>
          <p:cNvPr id="4" name="Slide Number Placeholder 3">
            <a:extLst>
              <a:ext uri="{FF2B5EF4-FFF2-40B4-BE49-F238E27FC236}">
                <a16:creationId xmlns:a16="http://schemas.microsoft.com/office/drawing/2014/main" id="{3FF5A98B-18FD-455D-9E15-472097A4F8A4}"/>
              </a:ext>
            </a:extLst>
          </p:cNvPr>
          <p:cNvSpPr>
            <a:spLocks noGrp="1"/>
          </p:cNvSpPr>
          <p:nvPr>
            <p:ph type="sldNum" sz="quarter" idx="12"/>
          </p:nvPr>
        </p:nvSpPr>
        <p:spPr/>
        <p:txBody>
          <a:bodyPr/>
          <a:lstStyle/>
          <a:p>
            <a:fld id="{10A01DC5-1685-4615-8240-15192985C6A2}" type="slidenum">
              <a:rPr lang="en-AU" smtClean="0"/>
              <a:t>3</a:t>
            </a:fld>
            <a:endParaRPr lang="en-AU"/>
          </a:p>
        </p:txBody>
      </p:sp>
      <p:sp>
        <p:nvSpPr>
          <p:cNvPr id="5" name="Table Placeholder 4">
            <a:extLst>
              <a:ext uri="{FF2B5EF4-FFF2-40B4-BE49-F238E27FC236}">
                <a16:creationId xmlns:a16="http://schemas.microsoft.com/office/drawing/2014/main" id="{F9E0E82E-1AA5-40DC-3B1E-70009FC76D37}"/>
              </a:ext>
            </a:extLst>
          </p:cNvPr>
          <p:cNvSpPr>
            <a:spLocks noGrp="1"/>
          </p:cNvSpPr>
          <p:nvPr>
            <p:ph type="tbl" sz="quarter" idx="13"/>
          </p:nvPr>
        </p:nvSpPr>
        <p:spPr/>
      </p:sp>
      <p:pic>
        <p:nvPicPr>
          <p:cNvPr id="10" name="Picture 9">
            <a:extLst>
              <a:ext uri="{FF2B5EF4-FFF2-40B4-BE49-F238E27FC236}">
                <a16:creationId xmlns:a16="http://schemas.microsoft.com/office/drawing/2014/main" id="{11475086-9280-3E11-C9D4-3536299A838A}"/>
              </a:ext>
            </a:extLst>
          </p:cNvPr>
          <p:cNvPicPr>
            <a:picLocks noChangeAspect="1"/>
          </p:cNvPicPr>
          <p:nvPr/>
        </p:nvPicPr>
        <p:blipFill>
          <a:blip r:embed="rId2"/>
          <a:stretch>
            <a:fillRect/>
          </a:stretch>
        </p:blipFill>
        <p:spPr>
          <a:xfrm>
            <a:off x="0" y="285925"/>
            <a:ext cx="12192000" cy="6286150"/>
          </a:xfrm>
          <a:prstGeom prst="rect">
            <a:avLst/>
          </a:prstGeom>
        </p:spPr>
      </p:pic>
      <p:sp>
        <p:nvSpPr>
          <p:cNvPr id="8" name="Rectangle 7">
            <a:extLst>
              <a:ext uri="{FF2B5EF4-FFF2-40B4-BE49-F238E27FC236}">
                <a16:creationId xmlns:a16="http://schemas.microsoft.com/office/drawing/2014/main" id="{5A69748F-A2BF-9B78-0A6B-5C637A419FC7}"/>
              </a:ext>
            </a:extLst>
          </p:cNvPr>
          <p:cNvSpPr/>
          <p:nvPr/>
        </p:nvSpPr>
        <p:spPr>
          <a:xfrm>
            <a:off x="812800" y="457200"/>
            <a:ext cx="1299200" cy="495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30903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93318-4C32-D073-7440-BF71F84E93E3}"/>
              </a:ext>
            </a:extLst>
          </p:cNvPr>
          <p:cNvSpPr>
            <a:spLocks noGrp="1"/>
          </p:cNvSpPr>
          <p:nvPr>
            <p:ph type="title"/>
          </p:nvPr>
        </p:nvSpPr>
        <p:spPr/>
        <p:txBody>
          <a:bodyPr/>
          <a:lstStyle/>
          <a:p>
            <a:r>
              <a:rPr lang="en-AU"/>
              <a:t>Emergency Information Coordination Unit</a:t>
            </a:r>
          </a:p>
        </p:txBody>
      </p:sp>
      <p:sp>
        <p:nvSpPr>
          <p:cNvPr id="3" name="Content Placeholder 2">
            <a:extLst>
              <a:ext uri="{FF2B5EF4-FFF2-40B4-BE49-F238E27FC236}">
                <a16:creationId xmlns:a16="http://schemas.microsoft.com/office/drawing/2014/main" id="{5DF704EA-C763-3997-1D2B-8357B890DC66}"/>
              </a:ext>
            </a:extLst>
          </p:cNvPr>
          <p:cNvSpPr>
            <a:spLocks noGrp="1"/>
          </p:cNvSpPr>
          <p:nvPr>
            <p:ph idx="1"/>
          </p:nvPr>
        </p:nvSpPr>
        <p:spPr>
          <a:xfrm>
            <a:off x="1074488" y="1800000"/>
            <a:ext cx="8799522" cy="4351339"/>
          </a:xfrm>
        </p:spPr>
        <p:txBody>
          <a:bodyPr>
            <a:noAutofit/>
          </a:bodyPr>
          <a:lstStyle/>
          <a:p>
            <a:r>
              <a:rPr lang="en-AU" sz="1800" b="0" dirty="0"/>
              <a:t>The primary </a:t>
            </a:r>
            <a:r>
              <a:rPr lang="en-AU" sz="1800" b="0" dirty="0">
                <a:solidFill>
                  <a:schemeClr val="tx1"/>
                </a:solidFill>
              </a:rPr>
              <a:t>liaison point during an emergency – requiring interfacing with all Spatial Services business units. </a:t>
            </a:r>
            <a:r>
              <a:rPr lang="en-AU" sz="1800" dirty="0"/>
              <a:t>A</a:t>
            </a:r>
            <a:r>
              <a:rPr lang="en-AU" sz="1800" b="0" dirty="0">
                <a:solidFill>
                  <a:schemeClr val="tx1"/>
                </a:solidFill>
              </a:rPr>
              <a:t>lso the </a:t>
            </a:r>
            <a:r>
              <a:rPr lang="en-AU" sz="1800" dirty="0">
                <a:solidFill>
                  <a:schemeClr val="tx1"/>
                </a:solidFill>
              </a:rPr>
              <a:t>key conduit for providing data from within external sources</a:t>
            </a:r>
            <a:r>
              <a:rPr lang="en-AU" sz="1800" b="0" dirty="0">
                <a:solidFill>
                  <a:schemeClr val="tx1"/>
                </a:solidFill>
              </a:rPr>
              <a:t>, such as Copernicus Flood Extents via Geoscience Australia and the European Union. </a:t>
            </a:r>
            <a:br>
              <a:rPr lang="en-AU" sz="1800" b="0" dirty="0">
                <a:solidFill>
                  <a:schemeClr val="tx1"/>
                </a:solidFill>
              </a:rPr>
            </a:br>
            <a:br>
              <a:rPr lang="en-AU" sz="1800" b="0" dirty="0">
                <a:solidFill>
                  <a:schemeClr val="tx1"/>
                </a:solidFill>
              </a:rPr>
            </a:br>
            <a:r>
              <a:rPr lang="en-AU" sz="1800" b="0" dirty="0">
                <a:solidFill>
                  <a:schemeClr val="tx1"/>
                </a:solidFill>
              </a:rPr>
              <a:t>Produce the Emergency Services Spatial Information Library (ESSIL). Curating </a:t>
            </a:r>
            <a:r>
              <a:rPr lang="en-AU" sz="1800" dirty="0">
                <a:solidFill>
                  <a:schemeClr val="tx1"/>
                </a:solidFill>
              </a:rPr>
              <a:t>~11,000 datasets </a:t>
            </a:r>
            <a:r>
              <a:rPr lang="en-AU" sz="1800" b="0" dirty="0">
                <a:solidFill>
                  <a:schemeClr val="tx1"/>
                </a:solidFill>
              </a:rPr>
              <a:t>from </a:t>
            </a:r>
            <a:r>
              <a:rPr lang="en-AU" sz="1800" dirty="0">
                <a:solidFill>
                  <a:schemeClr val="tx1"/>
                </a:solidFill>
              </a:rPr>
              <a:t>200 source agencies </a:t>
            </a:r>
            <a:r>
              <a:rPr lang="en-AU" sz="1800" b="0" dirty="0">
                <a:solidFill>
                  <a:schemeClr val="tx1"/>
                </a:solidFill>
              </a:rPr>
              <a:t>into </a:t>
            </a:r>
            <a:r>
              <a:rPr lang="en-AU" sz="1800" dirty="0">
                <a:solidFill>
                  <a:schemeClr val="tx1"/>
                </a:solidFill>
              </a:rPr>
              <a:t>350</a:t>
            </a:r>
            <a:r>
              <a:rPr lang="en-AU" sz="1800" b="0" dirty="0">
                <a:solidFill>
                  <a:schemeClr val="tx1"/>
                </a:solidFill>
              </a:rPr>
              <a:t> </a:t>
            </a:r>
            <a:r>
              <a:rPr lang="en-AU" sz="1800" dirty="0">
                <a:solidFill>
                  <a:schemeClr val="tx1"/>
                </a:solidFill>
              </a:rPr>
              <a:t>seamless layers</a:t>
            </a:r>
            <a:r>
              <a:rPr lang="en-AU" sz="1800" b="0" dirty="0">
                <a:solidFill>
                  <a:schemeClr val="tx1"/>
                </a:solidFill>
              </a:rPr>
              <a:t> – critical for prevention, preparedness, response, and recovery.</a:t>
            </a:r>
            <a:br>
              <a:rPr lang="en-AU" sz="1800" b="0" dirty="0">
                <a:solidFill>
                  <a:schemeClr val="tx1"/>
                </a:solidFill>
              </a:rPr>
            </a:br>
            <a:br>
              <a:rPr lang="en-AU" sz="1800" b="0" dirty="0">
                <a:solidFill>
                  <a:schemeClr val="tx1"/>
                </a:solidFill>
              </a:rPr>
            </a:br>
            <a:r>
              <a:rPr lang="en-AU" sz="1800" b="0" dirty="0">
                <a:solidFill>
                  <a:schemeClr val="tx1"/>
                </a:solidFill>
              </a:rPr>
              <a:t>Provide </a:t>
            </a:r>
            <a:r>
              <a:rPr lang="en-AU" sz="1800" dirty="0">
                <a:solidFill>
                  <a:schemeClr val="tx1"/>
                </a:solidFill>
              </a:rPr>
              <a:t>analysis and products during emergencies and major events</a:t>
            </a:r>
            <a:r>
              <a:rPr lang="en-AU" sz="1800" b="0" dirty="0">
                <a:solidFill>
                  <a:schemeClr val="tx1"/>
                </a:solidFill>
              </a:rPr>
              <a:t>, such as impact assessments, live dashboards, web services and feeds, in addition to spatial analysis and cartographic support.</a:t>
            </a:r>
            <a:br>
              <a:rPr lang="en-AU" sz="1800" b="0" dirty="0">
                <a:solidFill>
                  <a:schemeClr val="tx1"/>
                </a:solidFill>
              </a:rPr>
            </a:br>
            <a:endParaRPr lang="en-AU" sz="1800" b="0" dirty="0">
              <a:solidFill>
                <a:schemeClr val="tx1"/>
              </a:solidFill>
            </a:endParaRPr>
          </a:p>
          <a:p>
            <a:r>
              <a:rPr lang="en-AU" sz="1800" dirty="0">
                <a:solidFill>
                  <a:schemeClr val="tx1"/>
                </a:solidFill>
              </a:rPr>
              <a:t>SIMS Online</a:t>
            </a:r>
            <a:r>
              <a:rPr lang="en-AU" sz="1800" b="0" dirty="0">
                <a:solidFill>
                  <a:schemeClr val="tx1"/>
                </a:solidFill>
              </a:rPr>
              <a:t>: Collaborative ESRI web application with ESSIL as well as a variety of web feeds from other agencies, which can be utilised as a Common Operating Picture for situational awareness. Used extensively by other EM agencies such as the Telecommunications Functional Area.</a:t>
            </a:r>
          </a:p>
        </p:txBody>
      </p:sp>
      <p:sp>
        <p:nvSpPr>
          <p:cNvPr id="4" name="Footer Placeholder 3">
            <a:extLst>
              <a:ext uri="{FF2B5EF4-FFF2-40B4-BE49-F238E27FC236}">
                <a16:creationId xmlns:a16="http://schemas.microsoft.com/office/drawing/2014/main" id="{0C7787F6-FAAB-438E-966D-9D755580F6D7}"/>
              </a:ext>
            </a:extLst>
          </p:cNvPr>
          <p:cNvSpPr>
            <a:spLocks noGrp="1"/>
          </p:cNvSpPr>
          <p:nvPr>
            <p:ph type="ftr" sz="quarter" idx="11"/>
          </p:nvPr>
        </p:nvSpPr>
        <p:spPr/>
        <p:txBody>
          <a:bodyPr/>
          <a:lstStyle/>
          <a:p>
            <a:r>
              <a:rPr lang="en-US"/>
              <a:t>Department of Customer Service</a:t>
            </a:r>
            <a:endParaRPr lang="en-AU"/>
          </a:p>
        </p:txBody>
      </p:sp>
      <p:sp>
        <p:nvSpPr>
          <p:cNvPr id="5" name="Slide Number Placeholder 4">
            <a:extLst>
              <a:ext uri="{FF2B5EF4-FFF2-40B4-BE49-F238E27FC236}">
                <a16:creationId xmlns:a16="http://schemas.microsoft.com/office/drawing/2014/main" id="{4F85B03D-A75C-1D5E-31D6-5E2E7DEE598B}"/>
              </a:ext>
            </a:extLst>
          </p:cNvPr>
          <p:cNvSpPr>
            <a:spLocks noGrp="1"/>
          </p:cNvSpPr>
          <p:nvPr>
            <p:ph type="sldNum" sz="quarter" idx="12"/>
          </p:nvPr>
        </p:nvSpPr>
        <p:spPr/>
        <p:txBody>
          <a:bodyPr/>
          <a:lstStyle/>
          <a:p>
            <a:fld id="{10A01DC5-1685-4615-8240-15192985C6A2}" type="slidenum">
              <a:rPr lang="en-AU" smtClean="0"/>
              <a:t>30</a:t>
            </a:fld>
            <a:endParaRPr lang="en-AU"/>
          </a:p>
        </p:txBody>
      </p:sp>
      <p:pic>
        <p:nvPicPr>
          <p:cNvPr id="6" name="Picture 5">
            <a:extLst>
              <a:ext uri="{FF2B5EF4-FFF2-40B4-BE49-F238E27FC236}">
                <a16:creationId xmlns:a16="http://schemas.microsoft.com/office/drawing/2014/main" id="{06F87D3A-2066-4538-3AA7-C77BDE867A6B}"/>
              </a:ext>
            </a:extLst>
          </p:cNvPr>
          <p:cNvPicPr>
            <a:picLocks noChangeAspect="1"/>
          </p:cNvPicPr>
          <p:nvPr/>
        </p:nvPicPr>
        <p:blipFill rotWithShape="1">
          <a:blip r:embed="rId3">
            <a:extLst>
              <a:ext uri="{28A0092B-C50C-407E-A947-70E740481C1C}">
                <a14:useLocalDpi xmlns:a14="http://schemas.microsoft.com/office/drawing/2010/main" val="0"/>
              </a:ext>
            </a:extLst>
          </a:blip>
          <a:srcRect l="22422" t="1743" r="33160"/>
          <a:stretch/>
        </p:blipFill>
        <p:spPr>
          <a:xfrm>
            <a:off x="9987145" y="1645920"/>
            <a:ext cx="1820855" cy="4505419"/>
          </a:xfrm>
          <a:prstGeom prst="rect">
            <a:avLst/>
          </a:prstGeom>
        </p:spPr>
      </p:pic>
      <p:pic>
        <p:nvPicPr>
          <p:cNvPr id="7" name="Picture 6" descr="Cell Tower outline">
            <a:extLst>
              <a:ext uri="{FF2B5EF4-FFF2-40B4-BE49-F238E27FC236}">
                <a16:creationId xmlns:a16="http://schemas.microsoft.com/office/drawing/2014/main" id="{B49028B3-1531-56A4-F64D-678B3F4FAB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9999" y="5280436"/>
            <a:ext cx="648000" cy="648000"/>
          </a:xfrm>
          <a:prstGeom prst="rect">
            <a:avLst/>
          </a:prstGeom>
        </p:spPr>
      </p:pic>
      <p:pic>
        <p:nvPicPr>
          <p:cNvPr id="8" name="Picture 7" descr="Siren outline">
            <a:extLst>
              <a:ext uri="{FF2B5EF4-FFF2-40B4-BE49-F238E27FC236}">
                <a16:creationId xmlns:a16="http://schemas.microsoft.com/office/drawing/2014/main" id="{255DAAF4-15E2-4FB6-7650-F2CEA19F2F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60000" y="4022080"/>
            <a:ext cx="648000" cy="648000"/>
          </a:xfrm>
          <a:prstGeom prst="rect">
            <a:avLst/>
          </a:prstGeom>
        </p:spPr>
      </p:pic>
      <p:pic>
        <p:nvPicPr>
          <p:cNvPr id="9" name="Picture 8" descr="Social network outline">
            <a:extLst>
              <a:ext uri="{FF2B5EF4-FFF2-40B4-BE49-F238E27FC236}">
                <a16:creationId xmlns:a16="http://schemas.microsoft.com/office/drawing/2014/main" id="{74D029FD-E966-E875-1F44-FCECF5C712A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852" b="852"/>
          <a:stretch/>
        </p:blipFill>
        <p:spPr>
          <a:xfrm>
            <a:off x="360000" y="1926071"/>
            <a:ext cx="659234" cy="648000"/>
          </a:xfrm>
          <a:prstGeom prst="rect">
            <a:avLst/>
          </a:prstGeom>
        </p:spPr>
      </p:pic>
      <p:pic>
        <p:nvPicPr>
          <p:cNvPr id="10" name="Picture 8" descr="Server outline">
            <a:extLst>
              <a:ext uri="{FF2B5EF4-FFF2-40B4-BE49-F238E27FC236}">
                <a16:creationId xmlns:a16="http://schemas.microsoft.com/office/drawing/2014/main" id="{64F54D41-D503-23D9-D27C-C89725DE3824}"/>
              </a:ext>
            </a:extLst>
          </p:cNvPr>
          <p:cNvPicPr>
            <a:picLocks noChangeAspect="1" noChangeArrowheads="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bwMode="auto">
          <a:xfrm>
            <a:off x="360000" y="3064645"/>
            <a:ext cx="602514" cy="602514"/>
          </a:xfrm>
          <a:prstGeom prst="rect">
            <a:avLst/>
          </a:prstGeom>
          <a:noFill/>
        </p:spPr>
      </p:pic>
    </p:spTree>
    <p:extLst>
      <p:ext uri="{BB962C8B-B14F-4D97-AF65-F5344CB8AC3E}">
        <p14:creationId xmlns:p14="http://schemas.microsoft.com/office/powerpoint/2010/main" val="1708284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5BCE1-4779-4A52-A9E9-DE59B9B701C2}"/>
              </a:ext>
            </a:extLst>
          </p:cNvPr>
          <p:cNvSpPr>
            <a:spLocks noGrp="1"/>
          </p:cNvSpPr>
          <p:nvPr>
            <p:ph type="title"/>
          </p:nvPr>
        </p:nvSpPr>
        <p:spPr>
          <a:xfrm>
            <a:off x="360000" y="360000"/>
            <a:ext cx="9720000" cy="1009652"/>
          </a:xfrm>
        </p:spPr>
        <p:txBody>
          <a:bodyPr anchor="t">
            <a:normAutofit/>
          </a:bodyPr>
          <a:lstStyle/>
          <a:p>
            <a:r>
              <a:rPr lang="en-AU"/>
              <a:t>Use of AI/ML for flood extent mapping</a:t>
            </a:r>
          </a:p>
        </p:txBody>
      </p:sp>
      <p:sp>
        <p:nvSpPr>
          <p:cNvPr id="6" name="Content Placeholder 5">
            <a:extLst>
              <a:ext uri="{FF2B5EF4-FFF2-40B4-BE49-F238E27FC236}">
                <a16:creationId xmlns:a16="http://schemas.microsoft.com/office/drawing/2014/main" id="{E4CF6491-D22B-4EA9-8FDE-446F84766168}"/>
              </a:ext>
            </a:extLst>
          </p:cNvPr>
          <p:cNvSpPr>
            <a:spLocks noGrp="1"/>
          </p:cNvSpPr>
          <p:nvPr>
            <p:ph sz="half" idx="1"/>
          </p:nvPr>
        </p:nvSpPr>
        <p:spPr>
          <a:xfrm>
            <a:off x="360000" y="1800000"/>
            <a:ext cx="5616000" cy="4351339"/>
          </a:xfrm>
        </p:spPr>
        <p:txBody>
          <a:bodyPr>
            <a:normAutofit fontScale="92500" lnSpcReduction="10000"/>
          </a:bodyPr>
          <a:lstStyle/>
          <a:p>
            <a:pPr marL="143510" indent="-143510" fontAlgn="base">
              <a:lnSpc>
                <a:spcPct val="110000"/>
              </a:lnSpc>
              <a:spcBef>
                <a:spcPct val="0"/>
              </a:spcBef>
              <a:buClr>
                <a:srgbClr val="D7153A"/>
              </a:buClr>
              <a:buFont typeface="Arial" panose="020B0604020202020204" pitchFamily="34" charset="0"/>
              <a:buChar char="•"/>
              <a:defRPr/>
            </a:pPr>
            <a:r>
              <a:rPr lang="en-AU" sz="1700" dirty="0"/>
              <a:t>Collaborating with Charles Sturt University to investigate the use of artificial intelligence and machine learning (AI/ML) for spatial data capture, object detection and maintenance. </a:t>
            </a:r>
          </a:p>
          <a:p>
            <a:pPr marL="143510" indent="-143510" fontAlgn="base">
              <a:lnSpc>
                <a:spcPct val="110000"/>
              </a:lnSpc>
              <a:spcBef>
                <a:spcPct val="0"/>
              </a:spcBef>
              <a:buClr>
                <a:srgbClr val="D7153A"/>
              </a:buClr>
              <a:buFont typeface="Arial" panose="020B0604020202020204" pitchFamily="34" charset="0"/>
              <a:buChar char="•"/>
              <a:defRPr/>
            </a:pPr>
            <a:r>
              <a:rPr lang="en-AU" sz="1700" dirty="0"/>
              <a:t>Successful outcomes from student-led initiatives last year on flood extent detection and natural language processing. We continue to support students with technical expertise. </a:t>
            </a:r>
          </a:p>
          <a:p>
            <a:pPr marL="143510" indent="-143510" fontAlgn="base">
              <a:lnSpc>
                <a:spcPct val="110000"/>
              </a:lnSpc>
              <a:spcBef>
                <a:spcPct val="0"/>
              </a:spcBef>
              <a:buClr>
                <a:srgbClr val="D7153A"/>
              </a:buClr>
              <a:buFont typeface="Arial" panose="020B0604020202020204" pitchFamily="34" charset="0"/>
              <a:buChar char="•"/>
              <a:defRPr/>
            </a:pPr>
            <a:r>
              <a:rPr lang="en-AU" sz="1700" dirty="0"/>
              <a:t>This work includes identifying target datasets and some high-value AI/ML projects to support building footprints and road identification.</a:t>
            </a:r>
          </a:p>
          <a:p>
            <a:pPr marL="143510" indent="-143510" fontAlgn="base">
              <a:lnSpc>
                <a:spcPct val="110000"/>
              </a:lnSpc>
              <a:spcBef>
                <a:spcPct val="0"/>
              </a:spcBef>
              <a:buClr>
                <a:srgbClr val="D7153A"/>
              </a:buClr>
              <a:buFont typeface="Arial" panose="020B0604020202020204" pitchFamily="34" charset="0"/>
              <a:buChar char="•"/>
              <a:defRPr/>
            </a:pPr>
            <a:r>
              <a:rPr lang="en-AU" sz="1700" dirty="0"/>
              <a:t>Operationalised the capability and are using AI/ML to generate flood extents for imagery captured in 2021 and 2022. We are now testing this capability on imagery captured by third party and commercial providers.</a:t>
            </a:r>
          </a:p>
        </p:txBody>
      </p:sp>
      <p:pic>
        <p:nvPicPr>
          <p:cNvPr id="8" name="Content Placeholder 7" descr="Map&#10;&#10;Description automatically generated with low confidence">
            <a:extLst>
              <a:ext uri="{FF2B5EF4-FFF2-40B4-BE49-F238E27FC236}">
                <a16:creationId xmlns:a16="http://schemas.microsoft.com/office/drawing/2014/main" id="{217A8DAB-CA53-4B25-92AF-5A8D4BDF2007}"/>
              </a:ext>
            </a:extLst>
          </p:cNvPr>
          <p:cNvPicPr>
            <a:picLocks noGrp="1" noChangeAspect="1"/>
          </p:cNvPicPr>
          <p:nvPr>
            <p:ph sz="half" idx="2"/>
          </p:nvPr>
        </p:nvPicPr>
        <p:blipFill rotWithShape="1">
          <a:blip r:embed="rId2"/>
          <a:srcRect l="10652" r="9330" b="2"/>
          <a:stretch/>
        </p:blipFill>
        <p:spPr>
          <a:xfrm>
            <a:off x="6216000" y="1800000"/>
            <a:ext cx="5616000" cy="4351339"/>
          </a:xfrm>
          <a:prstGeom prst="rect">
            <a:avLst/>
          </a:prstGeom>
          <a:noFill/>
        </p:spPr>
      </p:pic>
      <p:sp>
        <p:nvSpPr>
          <p:cNvPr id="4" name="Footer Placeholder 3">
            <a:extLst>
              <a:ext uri="{FF2B5EF4-FFF2-40B4-BE49-F238E27FC236}">
                <a16:creationId xmlns:a16="http://schemas.microsoft.com/office/drawing/2014/main" id="{1BC3C6C2-BF81-4006-B9EC-DA7607341B87}"/>
              </a:ext>
            </a:extLst>
          </p:cNvPr>
          <p:cNvSpPr>
            <a:spLocks noGrp="1"/>
          </p:cNvSpPr>
          <p:nvPr>
            <p:ph type="ftr" sz="quarter" idx="11"/>
          </p:nvPr>
        </p:nvSpPr>
        <p:spPr>
          <a:xfrm>
            <a:off x="360000" y="6444000"/>
            <a:ext cx="6720000" cy="252000"/>
          </a:xfrm>
        </p:spPr>
        <p:txBody>
          <a:bodyPr anchor="t">
            <a:normAutofit/>
          </a:bodyPr>
          <a:lstStyle/>
          <a:p>
            <a:pPr>
              <a:spcAft>
                <a:spcPts val="600"/>
              </a:spcAft>
            </a:pPr>
            <a:r>
              <a:rPr lang="en-US"/>
              <a:t>Department of Customer Service</a:t>
            </a:r>
            <a:endParaRPr lang="en-AU"/>
          </a:p>
        </p:txBody>
      </p:sp>
      <p:sp>
        <p:nvSpPr>
          <p:cNvPr id="5" name="Slide Number Placeholder 4">
            <a:extLst>
              <a:ext uri="{FF2B5EF4-FFF2-40B4-BE49-F238E27FC236}">
                <a16:creationId xmlns:a16="http://schemas.microsoft.com/office/drawing/2014/main" id="{5AEE07CD-D32B-4918-978C-70F9B497AF86}"/>
              </a:ext>
            </a:extLst>
          </p:cNvPr>
          <p:cNvSpPr>
            <a:spLocks noGrp="1"/>
          </p:cNvSpPr>
          <p:nvPr>
            <p:ph type="sldNum" sz="quarter" idx="12"/>
          </p:nvPr>
        </p:nvSpPr>
        <p:spPr>
          <a:xfrm>
            <a:off x="11317458" y="6516000"/>
            <a:ext cx="490542"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31</a:t>
            </a:fld>
            <a:endParaRPr lang="en-AU"/>
          </a:p>
        </p:txBody>
      </p:sp>
    </p:spTree>
    <p:extLst>
      <p:ext uri="{BB962C8B-B14F-4D97-AF65-F5344CB8AC3E}">
        <p14:creationId xmlns:p14="http://schemas.microsoft.com/office/powerpoint/2010/main" val="944170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5BCE1-4779-4A52-A9E9-DE59B9B701C2}"/>
              </a:ext>
            </a:extLst>
          </p:cNvPr>
          <p:cNvSpPr>
            <a:spLocks noGrp="1"/>
          </p:cNvSpPr>
          <p:nvPr>
            <p:ph type="title"/>
          </p:nvPr>
        </p:nvSpPr>
        <p:spPr>
          <a:xfrm>
            <a:off x="359999" y="360000"/>
            <a:ext cx="10709053" cy="1009652"/>
          </a:xfrm>
        </p:spPr>
        <p:txBody>
          <a:bodyPr>
            <a:normAutofit fontScale="90000"/>
          </a:bodyPr>
          <a:lstStyle/>
          <a:p>
            <a:r>
              <a:rPr lang="en-AU"/>
              <a:t>Use of the elevation model and the cadastre to identify safe sites for storage and temporary accommodation</a:t>
            </a:r>
          </a:p>
        </p:txBody>
      </p:sp>
      <p:sp>
        <p:nvSpPr>
          <p:cNvPr id="7" name="Content Placeholder 6">
            <a:extLst>
              <a:ext uri="{FF2B5EF4-FFF2-40B4-BE49-F238E27FC236}">
                <a16:creationId xmlns:a16="http://schemas.microsoft.com/office/drawing/2014/main" id="{376CB599-3101-4FEF-A239-0929EDEDA2EA}"/>
              </a:ext>
            </a:extLst>
          </p:cNvPr>
          <p:cNvSpPr>
            <a:spLocks noGrp="1"/>
          </p:cNvSpPr>
          <p:nvPr>
            <p:ph sz="half" idx="2"/>
          </p:nvPr>
        </p:nvSpPr>
        <p:spPr/>
        <p:txBody>
          <a:bodyPr>
            <a:normAutofit fontScale="85000" lnSpcReduction="20000"/>
          </a:bodyPr>
          <a:lstStyle/>
          <a:p>
            <a:pPr marL="143510" indent="-143510" fontAlgn="base">
              <a:lnSpc>
                <a:spcPct val="120000"/>
              </a:lnSpc>
              <a:spcBef>
                <a:spcPct val="0"/>
              </a:spcBef>
              <a:buClr>
                <a:srgbClr val="C00000"/>
              </a:buClr>
              <a:buFont typeface="Arial" panose="020B0604020202020204" pitchFamily="34" charset="0"/>
              <a:buChar char="•"/>
              <a:defRPr/>
            </a:pPr>
            <a:r>
              <a:rPr lang="en-AU" dirty="0">
                <a:latin typeface="+mn-lt"/>
              </a:rPr>
              <a:t>The process of adding slope and aspect data to the cadastre involves bringing together our state-wide Digital Elevation Model (DEM) data and the lot layer of the Cadastre. </a:t>
            </a:r>
          </a:p>
          <a:p>
            <a:pPr marL="143510" indent="-143510" fontAlgn="base">
              <a:lnSpc>
                <a:spcPct val="120000"/>
              </a:lnSpc>
              <a:spcBef>
                <a:spcPct val="0"/>
              </a:spcBef>
              <a:buClr>
                <a:srgbClr val="C00000"/>
              </a:buClr>
              <a:buFont typeface="Arial" panose="020B0604020202020204" pitchFamily="34" charset="0"/>
              <a:buChar char="•"/>
              <a:defRPr/>
            </a:pPr>
            <a:r>
              <a:rPr lang="en-AU" sz="2000" dirty="0">
                <a:latin typeface="+mn-lt"/>
              </a:rPr>
              <a:t>Part of the product suite for the state-wide DEM is a slope and aspect dataset. When we bring the three datasets (slope, aspect, cadastre) together we calculate the average, minimum and maximum slope for each land parcel. We also calculate the average aspect (slope direction) of each parcel. These attributes are then added to the existing attribution for each cadastral lot to create the final product.</a:t>
            </a:r>
          </a:p>
          <a:p>
            <a:pPr marL="143510" indent="-143510" fontAlgn="base">
              <a:lnSpc>
                <a:spcPct val="120000"/>
              </a:lnSpc>
              <a:spcBef>
                <a:spcPct val="0"/>
              </a:spcBef>
              <a:buClr>
                <a:srgbClr val="C00000"/>
              </a:buClr>
              <a:buFont typeface="Arial" panose="020B0604020202020204" pitchFamily="34" charset="0"/>
              <a:buChar char="•"/>
              <a:defRPr/>
            </a:pPr>
            <a:r>
              <a:rPr lang="en-AU" sz="2000" dirty="0">
                <a:latin typeface="+mn-lt"/>
              </a:rPr>
              <a:t>The data was supplied to DPE</a:t>
            </a:r>
            <a:r>
              <a:rPr lang="en-AU" dirty="0">
                <a:latin typeface="+mn-lt"/>
              </a:rPr>
              <a:t> who was then</a:t>
            </a:r>
            <a:r>
              <a:rPr lang="en-AU" sz="2000" dirty="0">
                <a:latin typeface="+mn-lt"/>
              </a:rPr>
              <a:t> easily able to </a:t>
            </a:r>
            <a:r>
              <a:rPr lang="en-AU" dirty="0">
                <a:latin typeface="+mn-lt"/>
              </a:rPr>
              <a:t>determine</a:t>
            </a:r>
            <a:r>
              <a:rPr lang="en-AU" sz="2000" dirty="0">
                <a:latin typeface="+mn-lt"/>
              </a:rPr>
              <a:t>, based on the attribution, the most suitable sites available for temporary housing.</a:t>
            </a:r>
          </a:p>
        </p:txBody>
      </p:sp>
      <p:sp>
        <p:nvSpPr>
          <p:cNvPr id="4" name="Footer Placeholder 3">
            <a:extLst>
              <a:ext uri="{FF2B5EF4-FFF2-40B4-BE49-F238E27FC236}">
                <a16:creationId xmlns:a16="http://schemas.microsoft.com/office/drawing/2014/main" id="{1BC3C6C2-BF81-4006-B9EC-DA7607341B87}"/>
              </a:ext>
            </a:extLst>
          </p:cNvPr>
          <p:cNvSpPr>
            <a:spLocks noGrp="1"/>
          </p:cNvSpPr>
          <p:nvPr>
            <p:ph type="ftr" sz="quarter" idx="11"/>
          </p:nvPr>
        </p:nvSpPr>
        <p:spPr/>
        <p:txBody>
          <a:bodyPr/>
          <a:lstStyle/>
          <a:p>
            <a:r>
              <a:rPr lang="en-US"/>
              <a:t>Department of Customer Service</a:t>
            </a:r>
            <a:endParaRPr lang="en-AU"/>
          </a:p>
        </p:txBody>
      </p:sp>
      <p:sp>
        <p:nvSpPr>
          <p:cNvPr id="5" name="Slide Number Placeholder 4">
            <a:extLst>
              <a:ext uri="{FF2B5EF4-FFF2-40B4-BE49-F238E27FC236}">
                <a16:creationId xmlns:a16="http://schemas.microsoft.com/office/drawing/2014/main" id="{5AEE07CD-D32B-4918-978C-70F9B497AF86}"/>
              </a:ext>
            </a:extLst>
          </p:cNvPr>
          <p:cNvSpPr>
            <a:spLocks noGrp="1"/>
          </p:cNvSpPr>
          <p:nvPr>
            <p:ph type="sldNum" sz="quarter" idx="12"/>
          </p:nvPr>
        </p:nvSpPr>
        <p:spPr/>
        <p:txBody>
          <a:bodyPr/>
          <a:lstStyle/>
          <a:p>
            <a:fld id="{10A01DC5-1685-4615-8240-15192985C6A2}" type="slidenum">
              <a:rPr lang="en-AU" smtClean="0"/>
              <a:t>32</a:t>
            </a:fld>
            <a:endParaRPr lang="en-AU"/>
          </a:p>
        </p:txBody>
      </p:sp>
      <p:pic>
        <p:nvPicPr>
          <p:cNvPr id="2050" name="Picture 2" descr="Installation of flood recovery emergency accommodation pods">
            <a:extLst>
              <a:ext uri="{FF2B5EF4-FFF2-40B4-BE49-F238E27FC236}">
                <a16:creationId xmlns:a16="http://schemas.microsoft.com/office/drawing/2014/main" id="{A58156A9-7338-4534-82A6-1F4E1958856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60363" y="1970541"/>
            <a:ext cx="5614987" cy="4010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430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E7BDC-41E8-08F3-D991-465529508704}"/>
              </a:ext>
            </a:extLst>
          </p:cNvPr>
          <p:cNvSpPr>
            <a:spLocks noGrp="1"/>
          </p:cNvSpPr>
          <p:nvPr>
            <p:ph type="title"/>
          </p:nvPr>
        </p:nvSpPr>
        <p:spPr/>
        <p:txBody>
          <a:bodyPr>
            <a:normAutofit/>
          </a:bodyPr>
          <a:lstStyle/>
          <a:p>
            <a:r>
              <a:rPr lang="en-AU" dirty="0"/>
              <a:t>Communities, industry and government all benefit from the NSW SDT</a:t>
            </a:r>
          </a:p>
        </p:txBody>
      </p:sp>
      <p:sp>
        <p:nvSpPr>
          <p:cNvPr id="4" name="Footer Placeholder 3">
            <a:extLst>
              <a:ext uri="{FF2B5EF4-FFF2-40B4-BE49-F238E27FC236}">
                <a16:creationId xmlns:a16="http://schemas.microsoft.com/office/drawing/2014/main" id="{1AACD8A2-DB99-E1D2-25DC-EDB895A5C652}"/>
              </a:ext>
            </a:extLst>
          </p:cNvPr>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664"/>
                </a:solidFill>
                <a:effectLst/>
                <a:uLnTx/>
                <a:uFillTx/>
                <a:latin typeface="Public Sans SemiBold" pitchFamily="2" charset="0"/>
                <a:ea typeface="+mn-ea"/>
                <a:cs typeface="+mn-cs"/>
              </a:rPr>
              <a:t>Department of Customer Service</a:t>
            </a:r>
            <a:endParaRPr kumimoji="0" lang="en-AU" sz="1400" b="0" i="0" u="none" strike="noStrike" kern="1200" cap="none" spc="0" normalizeH="0" baseline="0" noProof="0">
              <a:ln>
                <a:noFill/>
              </a:ln>
              <a:solidFill>
                <a:srgbClr val="002664"/>
              </a:solidFill>
              <a:effectLst/>
              <a:uLnTx/>
              <a:uFillTx/>
              <a:latin typeface="Public Sans SemiBold" pitchFamily="2" charset="0"/>
              <a:ea typeface="+mn-ea"/>
              <a:cs typeface="+mn-cs"/>
            </a:endParaRPr>
          </a:p>
        </p:txBody>
      </p:sp>
      <p:sp>
        <p:nvSpPr>
          <p:cNvPr id="5" name="Slide Number Placeholder 4">
            <a:extLst>
              <a:ext uri="{FF2B5EF4-FFF2-40B4-BE49-F238E27FC236}">
                <a16:creationId xmlns:a16="http://schemas.microsoft.com/office/drawing/2014/main" id="{F87F7532-511A-8AC2-415C-FC30748906CB}"/>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grpSp>
        <p:nvGrpSpPr>
          <p:cNvPr id="7" name="Group 6">
            <a:extLst>
              <a:ext uri="{FF2B5EF4-FFF2-40B4-BE49-F238E27FC236}">
                <a16:creationId xmlns:a16="http://schemas.microsoft.com/office/drawing/2014/main" id="{B3E43BAD-A9BA-86AC-4822-8494CA5AE32A}"/>
              </a:ext>
            </a:extLst>
          </p:cNvPr>
          <p:cNvGrpSpPr>
            <a:grpSpLocks noChangeAspect="1"/>
          </p:cNvGrpSpPr>
          <p:nvPr/>
        </p:nvGrpSpPr>
        <p:grpSpPr>
          <a:xfrm>
            <a:off x="5591072" y="2091963"/>
            <a:ext cx="6865856" cy="4012514"/>
            <a:chOff x="3781474" y="892922"/>
            <a:chExt cx="5729307" cy="3348297"/>
          </a:xfrm>
        </p:grpSpPr>
        <p:pic>
          <p:nvPicPr>
            <p:cNvPr id="8" name="Google Shape;215;p31">
              <a:extLst>
                <a:ext uri="{FF2B5EF4-FFF2-40B4-BE49-F238E27FC236}">
                  <a16:creationId xmlns:a16="http://schemas.microsoft.com/office/drawing/2014/main" id="{FF7AF050-2DCC-3265-6927-14556FF8476D}"/>
                </a:ext>
              </a:extLst>
            </p:cNvPr>
            <p:cNvPicPr preferRelativeResize="0"/>
            <p:nvPr/>
          </p:nvPicPr>
          <p:blipFill rotWithShape="1">
            <a:blip r:embed="rId2">
              <a:alphaModFix/>
            </a:blip>
            <a:srcRect/>
            <a:stretch/>
          </p:blipFill>
          <p:spPr>
            <a:xfrm>
              <a:off x="3781474" y="892922"/>
              <a:ext cx="5729307" cy="3348297"/>
            </a:xfrm>
            <a:prstGeom prst="rect">
              <a:avLst/>
            </a:prstGeom>
            <a:noFill/>
            <a:ln>
              <a:noFill/>
            </a:ln>
          </p:spPr>
        </p:pic>
        <p:pic>
          <p:nvPicPr>
            <p:cNvPr id="9" name="Picture 8" descr="Image of a building information model integrated with 3D imagery to understand the real world context">
              <a:extLst>
                <a:ext uri="{FF2B5EF4-FFF2-40B4-BE49-F238E27FC236}">
                  <a16:creationId xmlns:a16="http://schemas.microsoft.com/office/drawing/2014/main" id="{473CE0E7-5FFC-3D63-7E0A-B20738D65552}"/>
                </a:ext>
              </a:extLst>
            </p:cNvPr>
            <p:cNvPicPr>
              <a:picLocks noChangeAspect="1"/>
            </p:cNvPicPr>
            <p:nvPr/>
          </p:nvPicPr>
          <p:blipFill rotWithShape="1">
            <a:blip r:embed="rId3"/>
            <a:srcRect l="7488" r="12760"/>
            <a:stretch/>
          </p:blipFill>
          <p:spPr>
            <a:xfrm>
              <a:off x="4384071" y="1147597"/>
              <a:ext cx="4460488" cy="2804341"/>
            </a:xfrm>
            <a:prstGeom prst="rect">
              <a:avLst/>
            </a:prstGeom>
          </p:spPr>
        </p:pic>
      </p:grpSp>
      <p:graphicFrame>
        <p:nvGraphicFramePr>
          <p:cNvPr id="14" name="Table 86">
            <a:extLst>
              <a:ext uri="{FF2B5EF4-FFF2-40B4-BE49-F238E27FC236}">
                <a16:creationId xmlns:a16="http://schemas.microsoft.com/office/drawing/2014/main" id="{3C08A6A5-DB01-6E11-8676-7160BE78101F}"/>
              </a:ext>
            </a:extLst>
          </p:cNvPr>
          <p:cNvGraphicFramePr>
            <a:graphicFrameLocks noGrp="1"/>
          </p:cNvGraphicFramePr>
          <p:nvPr/>
        </p:nvGraphicFramePr>
        <p:xfrm>
          <a:off x="360000" y="2100697"/>
          <a:ext cx="5330611" cy="4054596"/>
        </p:xfrm>
        <a:graphic>
          <a:graphicData uri="http://schemas.openxmlformats.org/drawingml/2006/table">
            <a:tbl>
              <a:tblPr firstRow="1" bandRow="1">
                <a:tableStyleId>{5C22544A-7EE6-4342-B048-85BDC9FD1C3A}</a:tableStyleId>
              </a:tblPr>
              <a:tblGrid>
                <a:gridCol w="1130968">
                  <a:extLst>
                    <a:ext uri="{9D8B030D-6E8A-4147-A177-3AD203B41FA5}">
                      <a16:colId xmlns:a16="http://schemas.microsoft.com/office/drawing/2014/main" val="2671073302"/>
                    </a:ext>
                  </a:extLst>
                </a:gridCol>
                <a:gridCol w="4199643">
                  <a:extLst>
                    <a:ext uri="{9D8B030D-6E8A-4147-A177-3AD203B41FA5}">
                      <a16:colId xmlns:a16="http://schemas.microsoft.com/office/drawing/2014/main" val="1572222251"/>
                    </a:ext>
                  </a:extLst>
                </a:gridCol>
              </a:tblGrid>
              <a:tr h="1627868">
                <a:tc>
                  <a:txBody>
                    <a:bodyPr/>
                    <a:lstStyle/>
                    <a:p>
                      <a:r>
                        <a:rPr lang="en-AU" sz="1200" b="1" dirty="0">
                          <a:solidFill>
                            <a:schemeClr val="tx1"/>
                          </a:solidFill>
                          <a:latin typeface="Public Sans" pitchFamily="2" charset="0"/>
                        </a:rPr>
                        <a:t>Problem: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300"/>
                        </a:spcBef>
                        <a:spcAft>
                          <a:spcPts val="300"/>
                        </a:spcAft>
                        <a:buFont typeface="Arial" panose="020B0604020202020204" pitchFamily="34" charset="0"/>
                        <a:buChar char="•"/>
                      </a:pPr>
                      <a:r>
                        <a:rPr lang="en-AU" sz="1200" b="0" dirty="0">
                          <a:solidFill>
                            <a:schemeClr val="tx1"/>
                          </a:solidFill>
                          <a:latin typeface="Public Sans" pitchFamily="2" charset="0"/>
                        </a:rPr>
                        <a:t>SINSW is responsible for the delivery and </a:t>
                      </a:r>
                      <a:r>
                        <a:rPr lang="en-AU" sz="1200" b="0" kern="1200" dirty="0">
                          <a:solidFill>
                            <a:schemeClr val="tx1"/>
                          </a:solidFill>
                          <a:latin typeface="Public Sans" pitchFamily="2" charset="0"/>
                          <a:ea typeface="+mn-ea"/>
                          <a:cs typeface="+mn-cs"/>
                        </a:rPr>
                        <a:t>management of a </a:t>
                      </a:r>
                      <a:r>
                        <a:rPr lang="en-AU" sz="1200" b="1" kern="1200" dirty="0">
                          <a:solidFill>
                            <a:schemeClr val="tx1"/>
                          </a:solidFill>
                          <a:latin typeface="Public Sans" pitchFamily="2" charset="0"/>
                          <a:ea typeface="+mn-ea"/>
                          <a:cs typeface="+mn-cs"/>
                        </a:rPr>
                        <a:t>portfolio of 2,200+ schools</a:t>
                      </a:r>
                    </a:p>
                    <a:p>
                      <a:pPr marL="171450" indent="-171450">
                        <a:spcBef>
                          <a:spcPts val="300"/>
                        </a:spcBef>
                        <a:spcAft>
                          <a:spcPts val="300"/>
                        </a:spcAft>
                        <a:buFont typeface="Arial" panose="020B0604020202020204" pitchFamily="34" charset="0"/>
                        <a:buChar char="•"/>
                      </a:pPr>
                      <a:r>
                        <a:rPr lang="en-AU" sz="1200" b="0" dirty="0">
                          <a:solidFill>
                            <a:schemeClr val="tx1"/>
                          </a:solidFill>
                          <a:latin typeface="Public Sans" pitchFamily="2" charset="0"/>
                        </a:rPr>
                        <a:t>SINSW developed over </a:t>
                      </a:r>
                      <a:r>
                        <a:rPr lang="en-AU" sz="1200" b="1" dirty="0">
                          <a:solidFill>
                            <a:schemeClr val="tx1"/>
                          </a:solidFill>
                          <a:latin typeface="Public Sans" pitchFamily="2" charset="0"/>
                        </a:rPr>
                        <a:t>80 business cases in 2020 alone</a:t>
                      </a:r>
                    </a:p>
                    <a:p>
                      <a:pPr marL="171450" indent="-171450">
                        <a:spcBef>
                          <a:spcPts val="300"/>
                        </a:spcBef>
                        <a:spcAft>
                          <a:spcPts val="300"/>
                        </a:spcAft>
                        <a:buFont typeface="Arial" panose="020B0604020202020204" pitchFamily="34" charset="0"/>
                        <a:buChar char="•"/>
                      </a:pPr>
                      <a:r>
                        <a:rPr lang="en-AU" sz="1200" b="0" dirty="0">
                          <a:solidFill>
                            <a:schemeClr val="tx1"/>
                          </a:solidFill>
                          <a:latin typeface="Public Sans" pitchFamily="2" charset="0"/>
                        </a:rPr>
                        <a:t>Compared with construction, the business case phase can take up to </a:t>
                      </a:r>
                      <a:r>
                        <a:rPr lang="en-AU" sz="1200" b="1" dirty="0">
                          <a:solidFill>
                            <a:schemeClr val="tx1"/>
                          </a:solidFill>
                          <a:latin typeface="Public Sans" pitchFamily="2" charset="0"/>
                        </a:rPr>
                        <a:t>twice as long to complete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064434"/>
                  </a:ext>
                </a:extLst>
              </a:tr>
              <a:tr h="1344688">
                <a:tc>
                  <a:txBody>
                    <a:bodyPr/>
                    <a:lstStyle/>
                    <a:p>
                      <a:r>
                        <a:rPr lang="en-AU" sz="1200" b="1">
                          <a:solidFill>
                            <a:schemeClr val="tx1"/>
                          </a:solidFill>
                          <a:latin typeface="Public Sans" pitchFamily="2" charset="0"/>
                        </a:rPr>
                        <a:t>Opportunity: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defTabSz="914400" rtl="0" eaLnBrk="1" latinLnBrk="0" hangingPunct="1">
                        <a:spcBef>
                          <a:spcPts val="300"/>
                        </a:spcBef>
                        <a:spcAft>
                          <a:spcPts val="300"/>
                        </a:spcAft>
                        <a:buFont typeface="Arial" panose="020B0604020202020204" pitchFamily="34" charset="0"/>
                        <a:buChar char="•"/>
                      </a:pPr>
                      <a:r>
                        <a:rPr lang="en-AU" sz="1200" dirty="0">
                          <a:latin typeface="Public Sans" pitchFamily="2" charset="0"/>
                        </a:rPr>
                        <a:t>Combined with other technologies, the Live NSW Spatial Digital Twin (SDT) program will support the </a:t>
                      </a:r>
                      <a:r>
                        <a:rPr lang="en-AU" sz="1200" b="1" dirty="0">
                          <a:latin typeface="Public Sans" pitchFamily="2" charset="0"/>
                        </a:rPr>
                        <a:t>digitisation and automation of the business case process</a:t>
                      </a:r>
                    </a:p>
                    <a:p>
                      <a:pPr marL="171450" indent="-171450" algn="l" defTabSz="914400" rtl="0" eaLnBrk="1" latinLnBrk="0" hangingPunct="1">
                        <a:spcBef>
                          <a:spcPts val="300"/>
                        </a:spcBef>
                        <a:spcAft>
                          <a:spcPts val="300"/>
                        </a:spcAft>
                        <a:buFont typeface="Arial" panose="020B0604020202020204" pitchFamily="34" charset="0"/>
                        <a:buChar char="•"/>
                      </a:pPr>
                      <a:r>
                        <a:rPr lang="en-AU" sz="1200" b="0" kern="1200" dirty="0">
                          <a:solidFill>
                            <a:schemeClr val="tx1"/>
                          </a:solidFill>
                          <a:latin typeface="Public Sans" pitchFamily="2" charset="0"/>
                          <a:ea typeface="+mn-ea"/>
                          <a:cs typeface="+mn-cs"/>
                        </a:rPr>
                        <a:t>SINSW estimates that this will lead to a </a:t>
                      </a:r>
                      <a:r>
                        <a:rPr lang="en-AU" sz="1200" b="1" kern="1200" dirty="0">
                          <a:solidFill>
                            <a:schemeClr val="tx2"/>
                          </a:solidFill>
                          <a:latin typeface="Public Sans" pitchFamily="2" charset="0"/>
                          <a:ea typeface="+mn-ea"/>
                          <a:cs typeface="+mn-cs"/>
                        </a:rPr>
                        <a:t>45% reduction in time </a:t>
                      </a:r>
                      <a:r>
                        <a:rPr lang="en-AU" sz="1200" b="0" kern="1200" dirty="0">
                          <a:solidFill>
                            <a:schemeClr val="tx1"/>
                          </a:solidFill>
                          <a:latin typeface="Public Sans" pitchFamily="2" charset="0"/>
                          <a:ea typeface="+mn-ea"/>
                          <a:cs typeface="+mn-cs"/>
                        </a:rPr>
                        <a:t>to deliver a strategic business case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4781636"/>
                  </a:ext>
                </a:extLst>
              </a:tr>
              <a:tr h="1082040">
                <a:tc>
                  <a:txBody>
                    <a:bodyPr/>
                    <a:lstStyle/>
                    <a:p>
                      <a:r>
                        <a:rPr lang="en-AU" sz="1200" b="1">
                          <a:solidFill>
                            <a:schemeClr val="tx1"/>
                          </a:solidFill>
                          <a:latin typeface="Public Sans" pitchFamily="2" charset="0"/>
                        </a:rPr>
                        <a:t>Benefit: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rtl="0" eaLnBrk="1" latinLnBrk="0" hangingPunct="1">
                        <a:spcBef>
                          <a:spcPts val="300"/>
                        </a:spcBef>
                        <a:spcAft>
                          <a:spcPts val="300"/>
                        </a:spcAft>
                        <a:buFont typeface="Arial" panose="020B0604020202020204" pitchFamily="34" charset="0"/>
                        <a:buChar char="•"/>
                      </a:pPr>
                      <a:r>
                        <a:rPr lang="en-AU" sz="1200" kern="1200" dirty="0">
                          <a:solidFill>
                            <a:schemeClr val="dk1"/>
                          </a:solidFill>
                          <a:latin typeface="Public Sans" pitchFamily="2" charset="0"/>
                          <a:ea typeface="+mn-ea"/>
                          <a:cs typeface="+mn-cs"/>
                        </a:rPr>
                        <a:t>SINSW </a:t>
                      </a:r>
                      <a:r>
                        <a:rPr lang="en-AU" sz="1200" b="1" kern="1200" dirty="0">
                          <a:solidFill>
                            <a:schemeClr val="tx2"/>
                          </a:solidFill>
                          <a:latin typeface="Public Sans" pitchFamily="2" charset="0"/>
                          <a:ea typeface="+mn-ea"/>
                          <a:cs typeface="+mn-cs"/>
                        </a:rPr>
                        <a:t>estimates savings of $202m over 10 years</a:t>
                      </a:r>
                      <a:r>
                        <a:rPr lang="en-AU" sz="1200" kern="1200" dirty="0">
                          <a:solidFill>
                            <a:schemeClr val="dk1"/>
                          </a:solidFill>
                          <a:latin typeface="Public Sans" pitchFamily="2" charset="0"/>
                          <a:ea typeface="+mn-ea"/>
                          <a:cs typeface="+mn-cs"/>
                        </a:rPr>
                        <a:t>, in avoided strategic business case costs</a:t>
                      </a:r>
                    </a:p>
                    <a:p>
                      <a:pPr marL="171450" indent="-171450" algn="l" defTabSz="914400" rtl="0" eaLnBrk="1" latinLnBrk="0" hangingPunct="1">
                        <a:spcBef>
                          <a:spcPts val="300"/>
                        </a:spcBef>
                        <a:spcAft>
                          <a:spcPts val="300"/>
                        </a:spcAft>
                        <a:buFont typeface="Arial" panose="020B0604020202020204" pitchFamily="34" charset="0"/>
                        <a:buChar char="•"/>
                      </a:pPr>
                      <a:r>
                        <a:rPr lang="en-AU" sz="1200" kern="1200" dirty="0">
                          <a:solidFill>
                            <a:schemeClr val="dk1"/>
                          </a:solidFill>
                          <a:latin typeface="Public Sans" pitchFamily="2" charset="0"/>
                          <a:ea typeface="+mn-ea"/>
                          <a:cs typeface="+mn-cs"/>
                        </a:rPr>
                        <a:t>This benefit will be generated by the SDT and realised </a:t>
                      </a:r>
                      <a:r>
                        <a:rPr lang="en-AU" sz="1200" kern="1200">
                          <a:solidFill>
                            <a:schemeClr val="dk1"/>
                          </a:solidFill>
                          <a:latin typeface="Public Sans" pitchFamily="2" charset="0"/>
                          <a:ea typeface="+mn-ea"/>
                          <a:cs typeface="+mn-cs"/>
                        </a:rPr>
                        <a:t>by SINSW</a:t>
                      </a:r>
                      <a:endParaRPr lang="en-AU" sz="1200" kern="1200" dirty="0">
                        <a:solidFill>
                          <a:schemeClr val="dk1"/>
                        </a:solidFill>
                        <a:latin typeface="Public Sans" pitchFamily="2"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3540800"/>
                  </a:ext>
                </a:extLst>
              </a:tr>
            </a:tbl>
          </a:graphicData>
        </a:graphic>
      </p:graphicFrame>
      <p:sp>
        <p:nvSpPr>
          <p:cNvPr id="15" name="Rectangle 14">
            <a:extLst>
              <a:ext uri="{FF2B5EF4-FFF2-40B4-BE49-F238E27FC236}">
                <a16:creationId xmlns:a16="http://schemas.microsoft.com/office/drawing/2014/main" id="{CAA21317-F89E-EA5D-AEB9-A67CC7198BAD}"/>
              </a:ext>
            </a:extLst>
          </p:cNvPr>
          <p:cNvSpPr>
            <a:spLocks/>
          </p:cNvSpPr>
          <p:nvPr/>
        </p:nvSpPr>
        <p:spPr>
          <a:xfrm>
            <a:off x="613916" y="1802108"/>
            <a:ext cx="5043325" cy="3025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Public Sans" pitchFamily="2" charset="0"/>
                <a:ea typeface="+mn-ea"/>
                <a:cs typeface="+mn-cs"/>
                <a:sym typeface="Arial"/>
              </a:rPr>
              <a:t>     Case Study: School Infrastructure NSW (SINSW)</a:t>
            </a:r>
          </a:p>
        </p:txBody>
      </p:sp>
      <p:sp>
        <p:nvSpPr>
          <p:cNvPr id="16" name="Oval 15">
            <a:extLst>
              <a:ext uri="{FF2B5EF4-FFF2-40B4-BE49-F238E27FC236}">
                <a16:creationId xmlns:a16="http://schemas.microsoft.com/office/drawing/2014/main" id="{6B3A3D07-AA2F-31E7-F67A-242F30A5F0EF}"/>
              </a:ext>
            </a:extLst>
          </p:cNvPr>
          <p:cNvSpPr>
            <a:spLocks/>
          </p:cNvSpPr>
          <p:nvPr/>
        </p:nvSpPr>
        <p:spPr bwMode="auto">
          <a:xfrm>
            <a:off x="360000" y="1665078"/>
            <a:ext cx="504000" cy="504000"/>
          </a:xfrm>
          <a:prstGeom prst="ellipse">
            <a:avLst/>
          </a:prstGeom>
          <a:solidFill>
            <a:schemeClr val="accent3"/>
          </a:solidFill>
          <a:ln w="76200">
            <a:solidFill>
              <a:schemeClr val="accent3"/>
            </a:solidFill>
          </a:ln>
        </p:spPr>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marL="0" marR="0" lvl="0" indent="0" algn="l" defTabSz="1043030" rtl="0" eaLnBrk="1" fontAlgn="auto" latinLnBrk="0" hangingPunct="1">
              <a:lnSpc>
                <a:spcPct val="100000"/>
              </a:lnSpc>
              <a:spcBef>
                <a:spcPts val="0"/>
              </a:spcBef>
              <a:spcAft>
                <a:spcPts val="600"/>
              </a:spcAft>
              <a:buClrTx/>
              <a:buSzTx/>
              <a:buFontTx/>
              <a:buNone/>
              <a:tabLst/>
              <a:defRPr/>
            </a:pPr>
            <a:endParaRPr kumimoji="0" lang="en-AU" sz="1000" b="0" i="0" u="none" strike="noStrike" kern="1200" cap="none" spc="0" normalizeH="0" baseline="0" noProof="0">
              <a:ln>
                <a:noFill/>
              </a:ln>
              <a:solidFill>
                <a:srgbClr val="000000"/>
              </a:solidFill>
              <a:effectLst/>
              <a:uLnTx/>
              <a:uFillTx/>
              <a:latin typeface="Arial"/>
              <a:ea typeface="+mn-ea"/>
              <a:cs typeface="Arial" pitchFamily="34" charset="0"/>
              <a:sym typeface="Arial"/>
            </a:endParaRPr>
          </a:p>
        </p:txBody>
      </p:sp>
      <p:sp>
        <p:nvSpPr>
          <p:cNvPr id="17" name="Freeform 10">
            <a:extLst>
              <a:ext uri="{FF2B5EF4-FFF2-40B4-BE49-F238E27FC236}">
                <a16:creationId xmlns:a16="http://schemas.microsoft.com/office/drawing/2014/main" id="{6C151884-C1D1-935F-FDB7-5703E5D8664F}"/>
              </a:ext>
            </a:extLst>
          </p:cNvPr>
          <p:cNvSpPr>
            <a:spLocks noEditPoints="1"/>
          </p:cNvSpPr>
          <p:nvPr/>
        </p:nvSpPr>
        <p:spPr bwMode="auto">
          <a:xfrm>
            <a:off x="447605" y="1757593"/>
            <a:ext cx="323323" cy="304115"/>
          </a:xfrm>
          <a:custGeom>
            <a:avLst/>
            <a:gdLst>
              <a:gd name="T0" fmla="*/ 172 w 343"/>
              <a:gd name="T1" fmla="*/ 0 h 346"/>
              <a:gd name="T2" fmla="*/ 21 w 343"/>
              <a:gd name="T3" fmla="*/ 324 h 346"/>
              <a:gd name="T4" fmla="*/ 0 w 343"/>
              <a:gd name="T5" fmla="*/ 346 h 346"/>
              <a:gd name="T6" fmla="*/ 343 w 343"/>
              <a:gd name="T7" fmla="*/ 86 h 346"/>
              <a:gd name="T8" fmla="*/ 129 w 343"/>
              <a:gd name="T9" fmla="*/ 324 h 346"/>
              <a:gd name="T10" fmla="*/ 64 w 343"/>
              <a:gd name="T11" fmla="*/ 279 h 346"/>
              <a:gd name="T12" fmla="*/ 129 w 343"/>
              <a:gd name="T13" fmla="*/ 324 h 346"/>
              <a:gd name="T14" fmla="*/ 43 w 343"/>
              <a:gd name="T15" fmla="*/ 236 h 346"/>
              <a:gd name="T16" fmla="*/ 150 w 343"/>
              <a:gd name="T17" fmla="*/ 214 h 346"/>
              <a:gd name="T18" fmla="*/ 150 w 343"/>
              <a:gd name="T19" fmla="*/ 193 h 346"/>
              <a:gd name="T20" fmla="*/ 43 w 343"/>
              <a:gd name="T21" fmla="*/ 171 h 346"/>
              <a:gd name="T22" fmla="*/ 150 w 343"/>
              <a:gd name="T23" fmla="*/ 193 h 346"/>
              <a:gd name="T24" fmla="*/ 43 w 343"/>
              <a:gd name="T25" fmla="*/ 150 h 346"/>
              <a:gd name="T26" fmla="*/ 150 w 343"/>
              <a:gd name="T27" fmla="*/ 129 h 346"/>
              <a:gd name="T28" fmla="*/ 150 w 343"/>
              <a:gd name="T29" fmla="*/ 107 h 346"/>
              <a:gd name="T30" fmla="*/ 43 w 343"/>
              <a:gd name="T31" fmla="*/ 86 h 346"/>
              <a:gd name="T32" fmla="*/ 150 w 343"/>
              <a:gd name="T33" fmla="*/ 107 h 346"/>
              <a:gd name="T34" fmla="*/ 43 w 343"/>
              <a:gd name="T35" fmla="*/ 64 h 346"/>
              <a:gd name="T36" fmla="*/ 150 w 343"/>
              <a:gd name="T37" fmla="*/ 43 h 346"/>
              <a:gd name="T38" fmla="*/ 257 w 343"/>
              <a:gd name="T39" fmla="*/ 300 h 346"/>
              <a:gd name="T40" fmla="*/ 214 w 343"/>
              <a:gd name="T41" fmla="*/ 257 h 346"/>
              <a:gd name="T42" fmla="*/ 257 w 343"/>
              <a:gd name="T43" fmla="*/ 300 h 346"/>
              <a:gd name="T44" fmla="*/ 214 w 343"/>
              <a:gd name="T45" fmla="*/ 236 h 346"/>
              <a:gd name="T46" fmla="*/ 257 w 343"/>
              <a:gd name="T47" fmla="*/ 193 h 346"/>
              <a:gd name="T48" fmla="*/ 257 w 343"/>
              <a:gd name="T49" fmla="*/ 171 h 346"/>
              <a:gd name="T50" fmla="*/ 214 w 343"/>
              <a:gd name="T51" fmla="*/ 129 h 346"/>
              <a:gd name="T52" fmla="*/ 257 w 343"/>
              <a:gd name="T53" fmla="*/ 171 h 346"/>
              <a:gd name="T54" fmla="*/ 279 w 343"/>
              <a:gd name="T55" fmla="*/ 300 h 346"/>
              <a:gd name="T56" fmla="*/ 322 w 343"/>
              <a:gd name="T57" fmla="*/ 257 h 346"/>
              <a:gd name="T58" fmla="*/ 322 w 343"/>
              <a:gd name="T59" fmla="*/ 236 h 346"/>
              <a:gd name="T60" fmla="*/ 279 w 343"/>
              <a:gd name="T61" fmla="*/ 193 h 346"/>
              <a:gd name="T62" fmla="*/ 322 w 343"/>
              <a:gd name="T63" fmla="*/ 236 h 346"/>
              <a:gd name="T64" fmla="*/ 279 w 343"/>
              <a:gd name="T65" fmla="*/ 171 h 346"/>
              <a:gd name="T66" fmla="*/ 322 w 343"/>
              <a:gd name="T67" fmla="*/ 129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3" h="346">
                <a:moveTo>
                  <a:pt x="172" y="86"/>
                </a:moveTo>
                <a:lnTo>
                  <a:pt x="172" y="0"/>
                </a:lnTo>
                <a:lnTo>
                  <a:pt x="21" y="0"/>
                </a:lnTo>
                <a:lnTo>
                  <a:pt x="21" y="324"/>
                </a:lnTo>
                <a:lnTo>
                  <a:pt x="0" y="324"/>
                </a:lnTo>
                <a:lnTo>
                  <a:pt x="0" y="346"/>
                </a:lnTo>
                <a:lnTo>
                  <a:pt x="343" y="346"/>
                </a:lnTo>
                <a:lnTo>
                  <a:pt x="343" y="86"/>
                </a:lnTo>
                <a:lnTo>
                  <a:pt x="172" y="86"/>
                </a:lnTo>
                <a:close/>
                <a:moveTo>
                  <a:pt x="129" y="324"/>
                </a:moveTo>
                <a:lnTo>
                  <a:pt x="64" y="324"/>
                </a:lnTo>
                <a:lnTo>
                  <a:pt x="64" y="279"/>
                </a:lnTo>
                <a:lnTo>
                  <a:pt x="129" y="279"/>
                </a:lnTo>
                <a:lnTo>
                  <a:pt x="129" y="324"/>
                </a:lnTo>
                <a:close/>
                <a:moveTo>
                  <a:pt x="150" y="236"/>
                </a:moveTo>
                <a:lnTo>
                  <a:pt x="43" y="236"/>
                </a:lnTo>
                <a:lnTo>
                  <a:pt x="43" y="214"/>
                </a:lnTo>
                <a:lnTo>
                  <a:pt x="150" y="214"/>
                </a:lnTo>
                <a:lnTo>
                  <a:pt x="150" y="236"/>
                </a:lnTo>
                <a:close/>
                <a:moveTo>
                  <a:pt x="150" y="193"/>
                </a:moveTo>
                <a:lnTo>
                  <a:pt x="43" y="193"/>
                </a:lnTo>
                <a:lnTo>
                  <a:pt x="43" y="171"/>
                </a:lnTo>
                <a:lnTo>
                  <a:pt x="150" y="171"/>
                </a:lnTo>
                <a:lnTo>
                  <a:pt x="150" y="193"/>
                </a:lnTo>
                <a:close/>
                <a:moveTo>
                  <a:pt x="150" y="150"/>
                </a:moveTo>
                <a:lnTo>
                  <a:pt x="43" y="150"/>
                </a:lnTo>
                <a:lnTo>
                  <a:pt x="43" y="129"/>
                </a:lnTo>
                <a:lnTo>
                  <a:pt x="150" y="129"/>
                </a:lnTo>
                <a:lnTo>
                  <a:pt x="150" y="150"/>
                </a:lnTo>
                <a:close/>
                <a:moveTo>
                  <a:pt x="150" y="107"/>
                </a:moveTo>
                <a:lnTo>
                  <a:pt x="43" y="107"/>
                </a:lnTo>
                <a:lnTo>
                  <a:pt x="43" y="86"/>
                </a:lnTo>
                <a:lnTo>
                  <a:pt x="150" y="86"/>
                </a:lnTo>
                <a:lnTo>
                  <a:pt x="150" y="107"/>
                </a:lnTo>
                <a:close/>
                <a:moveTo>
                  <a:pt x="150" y="64"/>
                </a:moveTo>
                <a:lnTo>
                  <a:pt x="43" y="64"/>
                </a:lnTo>
                <a:lnTo>
                  <a:pt x="43" y="43"/>
                </a:lnTo>
                <a:lnTo>
                  <a:pt x="150" y="43"/>
                </a:lnTo>
                <a:lnTo>
                  <a:pt x="150" y="64"/>
                </a:lnTo>
                <a:close/>
                <a:moveTo>
                  <a:pt x="257" y="300"/>
                </a:moveTo>
                <a:lnTo>
                  <a:pt x="214" y="300"/>
                </a:lnTo>
                <a:lnTo>
                  <a:pt x="214" y="257"/>
                </a:lnTo>
                <a:lnTo>
                  <a:pt x="257" y="257"/>
                </a:lnTo>
                <a:lnTo>
                  <a:pt x="257" y="300"/>
                </a:lnTo>
                <a:close/>
                <a:moveTo>
                  <a:pt x="257" y="236"/>
                </a:moveTo>
                <a:lnTo>
                  <a:pt x="214" y="236"/>
                </a:lnTo>
                <a:lnTo>
                  <a:pt x="214" y="193"/>
                </a:lnTo>
                <a:lnTo>
                  <a:pt x="257" y="193"/>
                </a:lnTo>
                <a:lnTo>
                  <a:pt x="257" y="236"/>
                </a:lnTo>
                <a:close/>
                <a:moveTo>
                  <a:pt x="257" y="171"/>
                </a:moveTo>
                <a:lnTo>
                  <a:pt x="214" y="171"/>
                </a:lnTo>
                <a:lnTo>
                  <a:pt x="214" y="129"/>
                </a:lnTo>
                <a:lnTo>
                  <a:pt x="257" y="129"/>
                </a:lnTo>
                <a:lnTo>
                  <a:pt x="257" y="171"/>
                </a:lnTo>
                <a:close/>
                <a:moveTo>
                  <a:pt x="322" y="300"/>
                </a:moveTo>
                <a:lnTo>
                  <a:pt x="279" y="300"/>
                </a:lnTo>
                <a:lnTo>
                  <a:pt x="279" y="257"/>
                </a:lnTo>
                <a:lnTo>
                  <a:pt x="322" y="257"/>
                </a:lnTo>
                <a:lnTo>
                  <a:pt x="322" y="300"/>
                </a:lnTo>
                <a:close/>
                <a:moveTo>
                  <a:pt x="322" y="236"/>
                </a:moveTo>
                <a:lnTo>
                  <a:pt x="279" y="236"/>
                </a:lnTo>
                <a:lnTo>
                  <a:pt x="279" y="193"/>
                </a:lnTo>
                <a:lnTo>
                  <a:pt x="322" y="193"/>
                </a:lnTo>
                <a:lnTo>
                  <a:pt x="322" y="236"/>
                </a:lnTo>
                <a:close/>
                <a:moveTo>
                  <a:pt x="322" y="171"/>
                </a:moveTo>
                <a:lnTo>
                  <a:pt x="279" y="171"/>
                </a:lnTo>
                <a:lnTo>
                  <a:pt x="279" y="129"/>
                </a:lnTo>
                <a:lnTo>
                  <a:pt x="322" y="129"/>
                </a:lnTo>
                <a:lnTo>
                  <a:pt x="322" y="17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a:sym typeface="Arial"/>
            </a:endParaRPr>
          </a:p>
        </p:txBody>
      </p:sp>
      <p:sp>
        <p:nvSpPr>
          <p:cNvPr id="18" name="TextBox 17">
            <a:extLst>
              <a:ext uri="{FF2B5EF4-FFF2-40B4-BE49-F238E27FC236}">
                <a16:creationId xmlns:a16="http://schemas.microsoft.com/office/drawing/2014/main" id="{B3875FC2-A4BB-A29D-FCA0-D7D84DC7A45F}"/>
              </a:ext>
            </a:extLst>
          </p:cNvPr>
          <p:cNvSpPr txBox="1"/>
          <p:nvPr/>
        </p:nvSpPr>
        <p:spPr>
          <a:xfrm>
            <a:off x="6096000" y="6369945"/>
            <a:ext cx="5149394" cy="400110"/>
          </a:xfrm>
          <a:prstGeom prst="rect">
            <a:avLst/>
          </a:prstGeom>
          <a:noFill/>
        </p:spPr>
        <p:txBody>
          <a:bodyPr wrap="square" lIns="121920" tIns="60960" rIns="121920" bIns="60960" rtlCol="0" anchor="ctr">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AU" sz="900" b="0" i="0" u="none" strike="noStrike" kern="1200" cap="none" spc="0" normalizeH="0" baseline="0" noProof="0" dirty="0">
                <a:ln>
                  <a:noFill/>
                </a:ln>
                <a:solidFill>
                  <a:srgbClr val="000000"/>
                </a:solidFill>
                <a:effectLst/>
                <a:uLnTx/>
                <a:uFillTx/>
                <a:latin typeface="Public Sans"/>
                <a:ea typeface="+mn-ea"/>
                <a:cs typeface="Arial"/>
                <a:sym typeface="Arial"/>
              </a:rPr>
              <a:t>Extract from NSW Spatial Digital Twin Program Final Business Case</a:t>
            </a: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AU" sz="900" b="0" i="0" u="none" strike="noStrike" kern="1200" cap="none" spc="0" normalizeH="0" baseline="0" noProof="0" dirty="0">
                <a:ln>
                  <a:noFill/>
                </a:ln>
                <a:solidFill>
                  <a:srgbClr val="000000"/>
                </a:solidFill>
                <a:effectLst/>
                <a:uLnTx/>
                <a:uFillTx/>
                <a:latin typeface="Public Sans"/>
                <a:ea typeface="+mn-ea"/>
                <a:cs typeface="Arial"/>
                <a:sym typeface="Arial"/>
              </a:rPr>
              <a:t>Prepared by DCS Spatial Services and Ernst &amp; Young (2021) Approved by ERC October 2021</a:t>
            </a:r>
          </a:p>
        </p:txBody>
      </p:sp>
    </p:spTree>
    <p:extLst>
      <p:ext uri="{BB962C8B-B14F-4D97-AF65-F5344CB8AC3E}">
        <p14:creationId xmlns:p14="http://schemas.microsoft.com/office/powerpoint/2010/main" val="1459035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1FBE3-9A8A-0A59-6955-77585527EF0B}"/>
              </a:ext>
            </a:extLst>
          </p:cNvPr>
          <p:cNvSpPr>
            <a:spLocks noGrp="1"/>
          </p:cNvSpPr>
          <p:nvPr>
            <p:ph type="title"/>
          </p:nvPr>
        </p:nvSpPr>
        <p:spPr/>
        <p:txBody>
          <a:bodyPr/>
          <a:lstStyle/>
          <a:p>
            <a:r>
              <a:rPr lang="en-AU" dirty="0"/>
              <a:t>School Infrastructure NSW: opportunities</a:t>
            </a:r>
          </a:p>
        </p:txBody>
      </p:sp>
      <p:sp>
        <p:nvSpPr>
          <p:cNvPr id="4" name="Content Placeholder 3">
            <a:extLst>
              <a:ext uri="{FF2B5EF4-FFF2-40B4-BE49-F238E27FC236}">
                <a16:creationId xmlns:a16="http://schemas.microsoft.com/office/drawing/2014/main" id="{C9496DE3-5871-0070-EF4C-B9F7FB3DCBF5}"/>
              </a:ext>
            </a:extLst>
          </p:cNvPr>
          <p:cNvSpPr>
            <a:spLocks noGrp="1"/>
          </p:cNvSpPr>
          <p:nvPr>
            <p:ph sz="half" idx="2"/>
          </p:nvPr>
        </p:nvSpPr>
        <p:spPr/>
        <p:txBody>
          <a:bodyPr>
            <a:normAutofit fontScale="92500" lnSpcReduction="10000"/>
          </a:bodyPr>
          <a:lstStyle/>
          <a:p>
            <a:pPr marL="342900" indent="-342900">
              <a:lnSpc>
                <a:spcPct val="110000"/>
              </a:lnSpc>
              <a:buFont typeface="Arial" panose="020B0604020202020204" pitchFamily="34" charset="0"/>
              <a:buChar char="•"/>
            </a:pPr>
            <a:r>
              <a:rPr lang="en-AU" dirty="0">
                <a:latin typeface="+mn-lt"/>
              </a:rPr>
              <a:t>There are </a:t>
            </a:r>
            <a:r>
              <a:rPr lang="en-AU" b="1" dirty="0">
                <a:latin typeface="+mn-lt"/>
              </a:rPr>
              <a:t>considerable opportunities </a:t>
            </a:r>
            <a:r>
              <a:rPr lang="en-AU" dirty="0">
                <a:latin typeface="+mn-lt"/>
              </a:rPr>
              <a:t>to improve efficiency and effectiveness throughout the infrastructure lifecycle.</a:t>
            </a:r>
          </a:p>
          <a:p>
            <a:pPr marL="342900" indent="-342900">
              <a:lnSpc>
                <a:spcPct val="110000"/>
              </a:lnSpc>
              <a:buFont typeface="Arial" panose="020B0604020202020204" pitchFamily="34" charset="0"/>
              <a:buChar char="•"/>
            </a:pPr>
            <a:r>
              <a:rPr lang="en-AU" dirty="0">
                <a:latin typeface="+mn-lt"/>
              </a:rPr>
              <a:t>These include improved </a:t>
            </a:r>
            <a:r>
              <a:rPr lang="en-AU" b="1" dirty="0">
                <a:latin typeface="+mn-lt"/>
              </a:rPr>
              <a:t>due diligence </a:t>
            </a:r>
            <a:r>
              <a:rPr lang="en-AU" dirty="0">
                <a:latin typeface="+mn-lt"/>
              </a:rPr>
              <a:t>as part of </a:t>
            </a:r>
            <a:r>
              <a:rPr lang="en-AU" i="1" dirty="0">
                <a:latin typeface="+mn-lt"/>
              </a:rPr>
              <a:t>Strategy and Needs Analysis </a:t>
            </a:r>
            <a:r>
              <a:rPr lang="en-AU" dirty="0">
                <a:latin typeface="+mn-lt"/>
              </a:rPr>
              <a:t>to more efficient </a:t>
            </a:r>
            <a:r>
              <a:rPr lang="en-AU" b="1" dirty="0">
                <a:latin typeface="+mn-lt"/>
              </a:rPr>
              <a:t>master planning and cost planning </a:t>
            </a:r>
            <a:r>
              <a:rPr lang="en-AU" dirty="0">
                <a:latin typeface="+mn-lt"/>
              </a:rPr>
              <a:t>and digital twins for </a:t>
            </a:r>
            <a:r>
              <a:rPr lang="en-AU" b="1" dirty="0">
                <a:latin typeface="+mn-lt"/>
              </a:rPr>
              <a:t>maintenance and management </a:t>
            </a:r>
            <a:r>
              <a:rPr lang="en-AU" dirty="0">
                <a:latin typeface="+mn-lt"/>
              </a:rPr>
              <a:t>of school assets.</a:t>
            </a:r>
          </a:p>
          <a:p>
            <a:pPr marL="342900" indent="-342900">
              <a:lnSpc>
                <a:spcPct val="110000"/>
              </a:lnSpc>
              <a:buFont typeface="Arial" panose="020B0604020202020204" pitchFamily="34" charset="0"/>
              <a:buChar char="•"/>
            </a:pPr>
            <a:r>
              <a:rPr lang="en-AU" dirty="0">
                <a:latin typeface="+mn-lt"/>
              </a:rPr>
              <a:t>Initial focus has been on the efficiency of due diligence. Completing early data-driven due diligence enables School Infrastructure NSW to more efficiently understand risks and opportunities. </a:t>
            </a:r>
          </a:p>
          <a:p>
            <a:endParaRPr lang="en-AU" dirty="0"/>
          </a:p>
        </p:txBody>
      </p:sp>
      <p:sp>
        <p:nvSpPr>
          <p:cNvPr id="5" name="Footer Placeholder 4">
            <a:extLst>
              <a:ext uri="{FF2B5EF4-FFF2-40B4-BE49-F238E27FC236}">
                <a16:creationId xmlns:a16="http://schemas.microsoft.com/office/drawing/2014/main" id="{E7D732C8-2ADC-28A2-AF76-8E1CBC52FDEE}"/>
              </a:ext>
            </a:extLst>
          </p:cNvPr>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664"/>
                </a:solidFill>
                <a:effectLst/>
                <a:uLnTx/>
                <a:uFillTx/>
                <a:latin typeface="Public Sans SemiBold" pitchFamily="2" charset="0"/>
                <a:ea typeface="+mn-ea"/>
                <a:cs typeface="+mn-cs"/>
              </a:rPr>
              <a:t>Department of Customer Service</a:t>
            </a:r>
            <a:endParaRPr kumimoji="0" lang="en-AU" sz="1400" b="0" i="0" u="none" strike="noStrike" kern="1200" cap="none" spc="0" normalizeH="0" baseline="0" noProof="0">
              <a:ln>
                <a:noFill/>
              </a:ln>
              <a:solidFill>
                <a:srgbClr val="002664"/>
              </a:solidFill>
              <a:effectLst/>
              <a:uLnTx/>
              <a:uFillTx/>
              <a:latin typeface="Public Sans SemiBold" pitchFamily="2" charset="0"/>
              <a:ea typeface="+mn-ea"/>
              <a:cs typeface="+mn-cs"/>
            </a:endParaRPr>
          </a:p>
        </p:txBody>
      </p:sp>
      <p:sp>
        <p:nvSpPr>
          <p:cNvPr id="6" name="Slide Number Placeholder 5">
            <a:extLst>
              <a:ext uri="{FF2B5EF4-FFF2-40B4-BE49-F238E27FC236}">
                <a16:creationId xmlns:a16="http://schemas.microsoft.com/office/drawing/2014/main" id="{45BEFC62-BE87-E127-E3D7-0BD956738073}"/>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10" name="Rectangle: Rounded Corners 9">
            <a:extLst>
              <a:ext uri="{FF2B5EF4-FFF2-40B4-BE49-F238E27FC236}">
                <a16:creationId xmlns:a16="http://schemas.microsoft.com/office/drawing/2014/main" id="{D2A5EE45-CE0F-CCDB-D953-531BA27B8CEE}"/>
              </a:ext>
            </a:extLst>
          </p:cNvPr>
          <p:cNvSpPr/>
          <p:nvPr/>
        </p:nvSpPr>
        <p:spPr>
          <a:xfrm>
            <a:off x="1163354" y="2093062"/>
            <a:ext cx="4009293" cy="3627528"/>
          </a:xfrm>
          <a:prstGeom prst="roundRect">
            <a:avLst/>
          </a:prstGeom>
          <a:solidFill>
            <a:srgbClr val="E7E6E6"/>
          </a:solidFill>
          <a:ln w="12700" cap="flat" cmpd="sng" algn="ctr">
            <a:noFill/>
            <a:prstDash val="solid"/>
            <a:miter lim="800000"/>
          </a:ln>
          <a:effectLst>
            <a:glow rad="101600">
              <a:srgbClr val="4F4F4F">
                <a:satMod val="175000"/>
                <a:alpha val="4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a:ea typeface="+mn-ea"/>
              <a:cs typeface="+mn-cs"/>
            </a:endParaRPr>
          </a:p>
        </p:txBody>
      </p:sp>
      <p:graphicFrame>
        <p:nvGraphicFramePr>
          <p:cNvPr id="11" name="Diagram 10">
            <a:extLst>
              <a:ext uri="{FF2B5EF4-FFF2-40B4-BE49-F238E27FC236}">
                <a16:creationId xmlns:a16="http://schemas.microsoft.com/office/drawing/2014/main" id="{C32E3D2B-A329-1031-82F3-16A1403E4DBA}"/>
              </a:ext>
            </a:extLst>
          </p:cNvPr>
          <p:cNvGraphicFramePr/>
          <p:nvPr/>
        </p:nvGraphicFramePr>
        <p:xfrm>
          <a:off x="1377902" y="2093062"/>
          <a:ext cx="3440332" cy="3458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 Placeholder 9">
            <a:extLst>
              <a:ext uri="{FF2B5EF4-FFF2-40B4-BE49-F238E27FC236}">
                <a16:creationId xmlns:a16="http://schemas.microsoft.com/office/drawing/2014/main" id="{349AEB49-7C98-984D-D40C-DEBE32967235}"/>
              </a:ext>
            </a:extLst>
          </p:cNvPr>
          <p:cNvSpPr txBox="1">
            <a:spLocks/>
          </p:cNvSpPr>
          <p:nvPr/>
        </p:nvSpPr>
        <p:spPr>
          <a:xfrm>
            <a:off x="2240874" y="3372746"/>
            <a:ext cx="1854252" cy="850462"/>
          </a:xfrm>
          <a:prstGeom prst="rect">
            <a:avLst/>
          </a:prstGeom>
        </p:spPr>
        <p:txBody>
          <a:bodyPr vert="horz" wrap="square" lIns="0" tIns="45720" rIns="91440" bIns="45720" rtlCol="0">
            <a:noAutofit/>
          </a:bodyPr>
          <a:lstStyle>
            <a:lvl1pPr marL="0" indent="0" algn="l" defTabSz="685798" rtl="0" eaLnBrk="1" latinLnBrk="0" hangingPunct="1">
              <a:lnSpc>
                <a:spcPct val="150000"/>
              </a:lnSpc>
              <a:spcBef>
                <a:spcPts val="0"/>
              </a:spcBef>
              <a:spcAft>
                <a:spcPts val="600"/>
              </a:spcAft>
              <a:buFont typeface="Arial" panose="020B0604020202020204" pitchFamily="34" charset="0"/>
              <a:buNone/>
              <a:defRPr sz="1800" b="0" i="0" kern="1200">
                <a:solidFill>
                  <a:schemeClr val="accent2"/>
                </a:solidFill>
                <a:latin typeface="Montserrat SemiBold" pitchFamily="2" charset="77"/>
                <a:ea typeface="+mn-ea"/>
                <a:cs typeface="+mn-cs"/>
              </a:defRPr>
            </a:lvl1pPr>
            <a:lvl2pPr marL="0" indent="0" algn="l" defTabSz="685798" rtl="0" eaLnBrk="1" latinLnBrk="0" hangingPunct="1">
              <a:lnSpc>
                <a:spcPct val="150000"/>
              </a:lnSpc>
              <a:spcBef>
                <a:spcPts val="0"/>
              </a:spcBef>
              <a:spcAft>
                <a:spcPts val="600"/>
              </a:spcAft>
              <a:buClrTx/>
              <a:buFont typeface="Montserrat Medium" panose="00000600000000000000" pitchFamily="2" charset="0"/>
              <a:buNone/>
              <a:defRPr sz="1600" kern="1200">
                <a:solidFill>
                  <a:schemeClr val="tx2"/>
                </a:solidFill>
                <a:latin typeface="Montserrat Medium" pitchFamily="2" charset="77"/>
                <a:ea typeface="+mn-ea"/>
                <a:cs typeface="+mn-cs"/>
              </a:defRPr>
            </a:lvl2pPr>
            <a:lvl3pPr marL="541338" indent="-177800" algn="l" defTabSz="685798" rtl="0" eaLnBrk="1" latinLnBrk="0" hangingPunct="1">
              <a:lnSpc>
                <a:spcPct val="150000"/>
              </a:lnSpc>
              <a:spcBef>
                <a:spcPts val="0"/>
              </a:spcBef>
              <a:spcAft>
                <a:spcPts val="600"/>
              </a:spcAft>
              <a:buClrTx/>
              <a:buFont typeface="Montserrat Medium" panose="00000600000000000000" pitchFamily="2" charset="0"/>
              <a:buChar char="»"/>
              <a:tabLst/>
              <a:defRPr sz="1600" kern="1200">
                <a:solidFill>
                  <a:schemeClr val="tx2"/>
                </a:solidFill>
                <a:latin typeface="Montserrat Medium" pitchFamily="2" charset="77"/>
                <a:ea typeface="+mn-ea"/>
                <a:cs typeface="+mn-cs"/>
              </a:defRPr>
            </a:lvl3pPr>
            <a:lvl4pPr marL="719138" indent="-185738" algn="l" defTabSz="685798" rtl="0" eaLnBrk="1" latinLnBrk="0" hangingPunct="1">
              <a:lnSpc>
                <a:spcPct val="150000"/>
              </a:lnSpc>
              <a:spcBef>
                <a:spcPts val="0"/>
              </a:spcBef>
              <a:spcAft>
                <a:spcPts val="600"/>
              </a:spcAft>
              <a:buClrTx/>
              <a:buFont typeface="Courier New" panose="02070309020205020404" pitchFamily="49" charset="0"/>
              <a:buChar char="o"/>
              <a:defRPr sz="1400" b="0" i="0" kern="1200">
                <a:solidFill>
                  <a:schemeClr val="tx2"/>
                </a:solidFill>
                <a:latin typeface="Montserrat Medium" panose="00000600000000000000" pitchFamily="2" charset="0"/>
                <a:ea typeface="+mn-ea"/>
                <a:cs typeface="+mn-cs"/>
              </a:defRPr>
            </a:lvl4pPr>
            <a:lvl5pPr marL="896938" indent="-177800" algn="l" defTabSz="685798" rtl="0" eaLnBrk="1" latinLnBrk="0" hangingPunct="1">
              <a:lnSpc>
                <a:spcPct val="150000"/>
              </a:lnSpc>
              <a:spcBef>
                <a:spcPts val="0"/>
              </a:spcBef>
              <a:spcAft>
                <a:spcPts val="600"/>
              </a:spcAft>
              <a:buFont typeface="Arial" panose="020B0604020202020204" pitchFamily="34" charset="0"/>
              <a:buChar char="•"/>
              <a:defRPr sz="1200" b="0" i="0" kern="1200">
                <a:solidFill>
                  <a:schemeClr val="tx2"/>
                </a:solidFill>
                <a:latin typeface="+mn-lt"/>
                <a:ea typeface="+mn-ea"/>
                <a:cs typeface="+mn-cs"/>
              </a:defRPr>
            </a:lvl5pPr>
            <a:lvl6pPr marL="1885943"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2"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41"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40"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798"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AU" sz="1800" b="1" i="0" u="none" strike="noStrike" kern="1200" cap="none" spc="0" normalizeH="0" baseline="0" noProof="0" dirty="0">
                <a:ln>
                  <a:noFill/>
                </a:ln>
                <a:solidFill>
                  <a:srgbClr val="3E7EC8"/>
                </a:solidFill>
                <a:effectLst/>
                <a:uLnTx/>
                <a:uFillTx/>
                <a:latin typeface="Public Sans" pitchFamily="2" charset="0"/>
                <a:ea typeface="+mn-ea"/>
                <a:cs typeface="+mn-cs"/>
              </a:rPr>
              <a:t>Infrastructure </a:t>
            </a:r>
          </a:p>
          <a:p>
            <a:pPr marL="0" marR="0" lvl="0" indent="0" algn="ctr" defTabSz="685798"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AU" sz="1800" b="1" i="0" u="none" strike="noStrike" kern="1200" cap="none" spc="0" normalizeH="0" baseline="0" noProof="0" dirty="0">
                <a:ln>
                  <a:noFill/>
                </a:ln>
                <a:solidFill>
                  <a:srgbClr val="3E7EC8"/>
                </a:solidFill>
                <a:effectLst/>
                <a:uLnTx/>
                <a:uFillTx/>
                <a:latin typeface="Public Sans" pitchFamily="2" charset="0"/>
                <a:ea typeface="+mn-ea"/>
                <a:cs typeface="+mn-cs"/>
              </a:rPr>
              <a:t>Lifecycle</a:t>
            </a:r>
          </a:p>
        </p:txBody>
      </p:sp>
    </p:spTree>
    <p:extLst>
      <p:ext uri="{BB962C8B-B14F-4D97-AF65-F5344CB8AC3E}">
        <p14:creationId xmlns:p14="http://schemas.microsoft.com/office/powerpoint/2010/main" val="290761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DABCA-5B05-3A53-90DF-1982D34D1C72}"/>
              </a:ext>
            </a:extLst>
          </p:cNvPr>
          <p:cNvSpPr>
            <a:spLocks noGrp="1"/>
          </p:cNvSpPr>
          <p:nvPr>
            <p:ph type="title"/>
          </p:nvPr>
        </p:nvSpPr>
        <p:spPr/>
        <p:txBody>
          <a:bodyPr/>
          <a:lstStyle/>
          <a:p>
            <a:r>
              <a:rPr lang="en-AU" dirty="0"/>
              <a:t>Progress to date: due diligence pilot</a:t>
            </a:r>
          </a:p>
        </p:txBody>
      </p:sp>
      <p:sp>
        <p:nvSpPr>
          <p:cNvPr id="3" name="Content Placeholder 2">
            <a:extLst>
              <a:ext uri="{FF2B5EF4-FFF2-40B4-BE49-F238E27FC236}">
                <a16:creationId xmlns:a16="http://schemas.microsoft.com/office/drawing/2014/main" id="{03E8E0FA-7F77-17A5-9AD4-00155D259C68}"/>
              </a:ext>
            </a:extLst>
          </p:cNvPr>
          <p:cNvSpPr>
            <a:spLocks noGrp="1"/>
          </p:cNvSpPr>
          <p:nvPr>
            <p:ph sz="half" idx="1"/>
          </p:nvPr>
        </p:nvSpPr>
        <p:spPr/>
        <p:txBody>
          <a:bodyPr>
            <a:normAutofit fontScale="77500" lnSpcReduction="20000"/>
          </a:bodyPr>
          <a:lstStyle/>
          <a:p>
            <a:pPr>
              <a:lnSpc>
                <a:spcPct val="120000"/>
              </a:lnSpc>
            </a:pPr>
            <a:r>
              <a:rPr lang="en-AU" dirty="0"/>
              <a:t>A standardised approach to due diligence was developed and piloted on </a:t>
            </a:r>
            <a:r>
              <a:rPr lang="en-AU" b="1" dirty="0"/>
              <a:t>473 sites in 4 weeks</a:t>
            </a:r>
            <a:endParaRPr lang="en-AU" dirty="0"/>
          </a:p>
          <a:p>
            <a:pPr>
              <a:lnSpc>
                <a:spcPct val="120000"/>
              </a:lnSpc>
            </a:pPr>
            <a:r>
              <a:rPr lang="en-AU" dirty="0"/>
              <a:t>The productivity benefits and avoided costs in this pilot alone are an </a:t>
            </a:r>
            <a:r>
              <a:rPr lang="en-AU" b="1" dirty="0">
                <a:solidFill>
                  <a:schemeClr val="tx2"/>
                </a:solidFill>
              </a:rPr>
              <a:t>estimated $4.4m</a:t>
            </a:r>
            <a:r>
              <a:rPr lang="en-AU" dirty="0"/>
              <a:t> </a:t>
            </a:r>
          </a:p>
          <a:p>
            <a:pPr>
              <a:lnSpc>
                <a:spcPct val="120000"/>
              </a:lnSpc>
            </a:pPr>
            <a:r>
              <a:rPr lang="en-AU" dirty="0"/>
              <a:t>Current plans require due diligence for a </a:t>
            </a:r>
            <a:r>
              <a:rPr lang="en-AU" b="1" dirty="0">
                <a:solidFill>
                  <a:schemeClr val="tx2"/>
                </a:solidFill>
              </a:rPr>
              <a:t>further ~1200 school sites</a:t>
            </a:r>
            <a:endParaRPr lang="en-AU" dirty="0"/>
          </a:p>
          <a:p>
            <a:pPr marL="342900" indent="-342900">
              <a:lnSpc>
                <a:spcPct val="120000"/>
              </a:lnSpc>
              <a:spcAft>
                <a:spcPts val="600"/>
              </a:spcAft>
              <a:buFont typeface="Wingdings" panose="05000000000000000000" pitchFamily="2" charset="2"/>
              <a:buChar char="ü"/>
            </a:pPr>
            <a:r>
              <a:rPr lang="en-AU" sz="1700" dirty="0"/>
              <a:t>Reduction in the number of procurements and consultants required</a:t>
            </a:r>
          </a:p>
          <a:p>
            <a:pPr marL="342900" indent="-342900">
              <a:lnSpc>
                <a:spcPct val="120000"/>
              </a:lnSpc>
              <a:spcAft>
                <a:spcPts val="600"/>
              </a:spcAft>
              <a:buFont typeface="Wingdings" panose="05000000000000000000" pitchFamily="2" charset="2"/>
              <a:buChar char="ü"/>
            </a:pPr>
            <a:r>
              <a:rPr lang="en-AU" sz="1700" dirty="0"/>
              <a:t>Clear, well-informed procurement scopes to reduce scope creep</a:t>
            </a:r>
          </a:p>
          <a:p>
            <a:pPr marL="342900" indent="-342900">
              <a:lnSpc>
                <a:spcPct val="120000"/>
              </a:lnSpc>
              <a:spcAft>
                <a:spcPts val="600"/>
              </a:spcAft>
              <a:buFont typeface="Wingdings" panose="05000000000000000000" pitchFamily="2" charset="2"/>
              <a:buChar char="ü"/>
            </a:pPr>
            <a:r>
              <a:rPr lang="en-AU" sz="1700" dirty="0"/>
              <a:t>Project information identified, developed and converted to asset management information to support a complete project process </a:t>
            </a:r>
          </a:p>
          <a:p>
            <a:pPr marL="342900" indent="-342900">
              <a:lnSpc>
                <a:spcPct val="120000"/>
              </a:lnSpc>
              <a:spcAft>
                <a:spcPts val="600"/>
              </a:spcAft>
              <a:buFont typeface="Wingdings" panose="05000000000000000000" pitchFamily="2" charset="2"/>
              <a:buChar char="ü"/>
            </a:pPr>
            <a:r>
              <a:rPr lang="en-AU" sz="1700" dirty="0"/>
              <a:t>Supporting the development of project documentation and implementation of modern methods of construction</a:t>
            </a:r>
          </a:p>
          <a:p>
            <a:pPr marL="342900" indent="-342900">
              <a:lnSpc>
                <a:spcPct val="120000"/>
              </a:lnSpc>
              <a:spcAft>
                <a:spcPts val="600"/>
              </a:spcAft>
              <a:buFont typeface="Wingdings" panose="05000000000000000000" pitchFamily="2" charset="2"/>
              <a:buChar char="ü"/>
            </a:pPr>
            <a:r>
              <a:rPr lang="en-AU" sz="1700" dirty="0"/>
              <a:t>Focusing our consultants on the issues/risks rather than ‘the doing’</a:t>
            </a:r>
          </a:p>
        </p:txBody>
      </p:sp>
      <p:sp>
        <p:nvSpPr>
          <p:cNvPr id="5" name="Footer Placeholder 4">
            <a:extLst>
              <a:ext uri="{FF2B5EF4-FFF2-40B4-BE49-F238E27FC236}">
                <a16:creationId xmlns:a16="http://schemas.microsoft.com/office/drawing/2014/main" id="{AB557A1A-5928-776D-4429-68A2AFB05DC1}"/>
              </a:ext>
            </a:extLst>
          </p:cNvPr>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664"/>
                </a:solidFill>
                <a:effectLst/>
                <a:uLnTx/>
                <a:uFillTx/>
                <a:latin typeface="Public Sans SemiBold" pitchFamily="2" charset="0"/>
                <a:ea typeface="+mn-ea"/>
                <a:cs typeface="+mn-cs"/>
              </a:rPr>
              <a:t>Department of Customer Service</a:t>
            </a:r>
            <a:endParaRPr kumimoji="0" lang="en-AU" sz="1400" b="0" i="0" u="none" strike="noStrike" kern="1200" cap="none" spc="0" normalizeH="0" baseline="0" noProof="0">
              <a:ln>
                <a:noFill/>
              </a:ln>
              <a:solidFill>
                <a:srgbClr val="002664"/>
              </a:solidFill>
              <a:effectLst/>
              <a:uLnTx/>
              <a:uFillTx/>
              <a:latin typeface="Public Sans SemiBold" pitchFamily="2" charset="0"/>
              <a:ea typeface="+mn-ea"/>
              <a:cs typeface="+mn-cs"/>
            </a:endParaRPr>
          </a:p>
        </p:txBody>
      </p:sp>
      <p:sp>
        <p:nvSpPr>
          <p:cNvPr id="6" name="Slide Number Placeholder 5">
            <a:extLst>
              <a:ext uri="{FF2B5EF4-FFF2-40B4-BE49-F238E27FC236}">
                <a16:creationId xmlns:a16="http://schemas.microsoft.com/office/drawing/2014/main" id="{23C1C316-B358-060E-E0B2-7738B50FC84D}"/>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16" name="Rectangle 15">
            <a:extLst>
              <a:ext uri="{FF2B5EF4-FFF2-40B4-BE49-F238E27FC236}">
                <a16:creationId xmlns:a16="http://schemas.microsoft.com/office/drawing/2014/main" id="{F380C44D-2593-AE94-F919-81958EE84048}"/>
              </a:ext>
            </a:extLst>
          </p:cNvPr>
          <p:cNvSpPr/>
          <p:nvPr/>
        </p:nvSpPr>
        <p:spPr>
          <a:xfrm>
            <a:off x="6216000" y="1800000"/>
            <a:ext cx="5616000" cy="4351339"/>
          </a:xfrm>
          <a:prstGeom prst="rect">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FFFFFF"/>
              </a:solidFill>
              <a:effectLst/>
              <a:uLnTx/>
              <a:uFillTx/>
              <a:latin typeface="Public Sans Light"/>
              <a:ea typeface="+mn-ea"/>
              <a:cs typeface="+mn-cs"/>
            </a:endParaRPr>
          </a:p>
        </p:txBody>
      </p:sp>
      <p:pic>
        <p:nvPicPr>
          <p:cNvPr id="17" name="Picture 16">
            <a:extLst>
              <a:ext uri="{FF2B5EF4-FFF2-40B4-BE49-F238E27FC236}">
                <a16:creationId xmlns:a16="http://schemas.microsoft.com/office/drawing/2014/main" id="{3F7CBBEC-FB45-2896-9561-A1BB2DD51D61}"/>
              </a:ext>
            </a:extLst>
          </p:cNvPr>
          <p:cNvPicPr>
            <a:picLocks noChangeAspect="1"/>
          </p:cNvPicPr>
          <p:nvPr/>
        </p:nvPicPr>
        <p:blipFill rotWithShape="1">
          <a:blip r:embed="rId2"/>
          <a:srcRect l="4210"/>
          <a:stretch/>
        </p:blipFill>
        <p:spPr>
          <a:xfrm>
            <a:off x="6347252" y="1961917"/>
            <a:ext cx="3961495" cy="2370481"/>
          </a:xfrm>
          <a:prstGeom prst="rect">
            <a:avLst/>
          </a:prstGeom>
        </p:spPr>
      </p:pic>
      <p:pic>
        <p:nvPicPr>
          <p:cNvPr id="18" name="Picture 17">
            <a:extLst>
              <a:ext uri="{FF2B5EF4-FFF2-40B4-BE49-F238E27FC236}">
                <a16:creationId xmlns:a16="http://schemas.microsoft.com/office/drawing/2014/main" id="{DC296684-7BA2-8F28-BB25-E51D232AE3AE}"/>
              </a:ext>
            </a:extLst>
          </p:cNvPr>
          <p:cNvPicPr>
            <a:picLocks noChangeAspect="1"/>
          </p:cNvPicPr>
          <p:nvPr/>
        </p:nvPicPr>
        <p:blipFill>
          <a:blip r:embed="rId3"/>
          <a:stretch>
            <a:fillRect/>
          </a:stretch>
        </p:blipFill>
        <p:spPr>
          <a:xfrm>
            <a:off x="8426464" y="3710842"/>
            <a:ext cx="3307072" cy="2349774"/>
          </a:xfrm>
          <a:prstGeom prst="rect">
            <a:avLst/>
          </a:prstGeom>
        </p:spPr>
      </p:pic>
      <p:sp>
        <p:nvSpPr>
          <p:cNvPr id="4" name="TextBox 3">
            <a:extLst>
              <a:ext uri="{FF2B5EF4-FFF2-40B4-BE49-F238E27FC236}">
                <a16:creationId xmlns:a16="http://schemas.microsoft.com/office/drawing/2014/main" id="{4F127F0A-603D-CDD8-1CD7-8C43DCB00B67}"/>
              </a:ext>
            </a:extLst>
          </p:cNvPr>
          <p:cNvSpPr txBox="1"/>
          <p:nvPr/>
        </p:nvSpPr>
        <p:spPr>
          <a:xfrm>
            <a:off x="10308747" y="2605547"/>
            <a:ext cx="878767"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22272B"/>
                </a:solidFill>
                <a:effectLst/>
                <a:uLnTx/>
                <a:uFillTx/>
                <a:latin typeface="Public Sans Light"/>
                <a:ea typeface="+mn-ea"/>
                <a:cs typeface="+mn-cs"/>
              </a:rPr>
              <a:t>1943</a:t>
            </a:r>
          </a:p>
        </p:txBody>
      </p:sp>
      <p:sp>
        <p:nvSpPr>
          <p:cNvPr id="7" name="TextBox 6">
            <a:extLst>
              <a:ext uri="{FF2B5EF4-FFF2-40B4-BE49-F238E27FC236}">
                <a16:creationId xmlns:a16="http://schemas.microsoft.com/office/drawing/2014/main" id="{33EECDCB-FF73-96BC-3ECD-3F6066B93E3C}"/>
              </a:ext>
            </a:extLst>
          </p:cNvPr>
          <p:cNvSpPr txBox="1"/>
          <p:nvPr/>
        </p:nvSpPr>
        <p:spPr>
          <a:xfrm>
            <a:off x="7135726" y="4965674"/>
            <a:ext cx="1290738"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22272B"/>
                </a:solidFill>
                <a:effectLst/>
                <a:uLnTx/>
                <a:uFillTx/>
                <a:latin typeface="Public Sans Light"/>
                <a:ea typeface="+mn-ea"/>
                <a:cs typeface="+mn-cs"/>
              </a:rPr>
              <a:t>Present</a:t>
            </a:r>
          </a:p>
        </p:txBody>
      </p:sp>
    </p:spTree>
    <p:extLst>
      <p:ext uri="{BB962C8B-B14F-4D97-AF65-F5344CB8AC3E}">
        <p14:creationId xmlns:p14="http://schemas.microsoft.com/office/powerpoint/2010/main" val="2216659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3057F-99F0-E332-84DE-3C22781F4518}"/>
              </a:ext>
            </a:extLst>
          </p:cNvPr>
          <p:cNvSpPr>
            <a:spLocks noGrp="1"/>
          </p:cNvSpPr>
          <p:nvPr>
            <p:ph type="title"/>
          </p:nvPr>
        </p:nvSpPr>
        <p:spPr/>
        <p:txBody>
          <a:bodyPr/>
          <a:lstStyle/>
          <a:p>
            <a:r>
              <a:rPr lang="en-AU"/>
              <a:t>NSW SDT – key enabler to efficiently deliver NSW’s infrastructure portfolio</a:t>
            </a:r>
          </a:p>
        </p:txBody>
      </p:sp>
      <p:sp>
        <p:nvSpPr>
          <p:cNvPr id="4" name="Footer Placeholder 3">
            <a:extLst>
              <a:ext uri="{FF2B5EF4-FFF2-40B4-BE49-F238E27FC236}">
                <a16:creationId xmlns:a16="http://schemas.microsoft.com/office/drawing/2014/main" id="{E7CFEB95-E7C2-3026-194B-89191163FA5D}"/>
              </a:ext>
            </a:extLst>
          </p:cNvPr>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664"/>
                </a:solidFill>
                <a:effectLst/>
                <a:uLnTx/>
                <a:uFillTx/>
                <a:latin typeface="Public Sans SemiBold" pitchFamily="2" charset="0"/>
                <a:ea typeface="+mn-ea"/>
                <a:cs typeface="+mn-cs"/>
              </a:rPr>
              <a:t>Department of Customer Service</a:t>
            </a:r>
            <a:endParaRPr kumimoji="0" lang="en-AU" sz="1400" b="0" i="0" u="none" strike="noStrike" kern="1200" cap="none" spc="0" normalizeH="0" baseline="0" noProof="0">
              <a:ln>
                <a:noFill/>
              </a:ln>
              <a:solidFill>
                <a:srgbClr val="002664"/>
              </a:solidFill>
              <a:effectLst/>
              <a:uLnTx/>
              <a:uFillTx/>
              <a:latin typeface="Public Sans SemiBold" pitchFamily="2" charset="0"/>
              <a:ea typeface="+mn-ea"/>
              <a:cs typeface="+mn-cs"/>
            </a:endParaRPr>
          </a:p>
        </p:txBody>
      </p:sp>
      <p:sp>
        <p:nvSpPr>
          <p:cNvPr id="5" name="Slide Number Placeholder 4">
            <a:extLst>
              <a:ext uri="{FF2B5EF4-FFF2-40B4-BE49-F238E27FC236}">
                <a16:creationId xmlns:a16="http://schemas.microsoft.com/office/drawing/2014/main" id="{D84A0B23-C3B3-1E8C-E517-06221D9A6D19}"/>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112" name="Rectangle 111">
            <a:extLst>
              <a:ext uri="{FF2B5EF4-FFF2-40B4-BE49-F238E27FC236}">
                <a16:creationId xmlns:a16="http://schemas.microsoft.com/office/drawing/2014/main" id="{76D07E29-AEF6-039D-141D-5A4B0526313C}"/>
              </a:ext>
            </a:extLst>
          </p:cNvPr>
          <p:cNvSpPr/>
          <p:nvPr/>
        </p:nvSpPr>
        <p:spPr>
          <a:xfrm>
            <a:off x="3190726" y="1800001"/>
            <a:ext cx="1800000" cy="601297"/>
          </a:xfrm>
          <a:prstGeom prst="rect">
            <a:avLst/>
          </a:prstGeom>
          <a:solidFill>
            <a:srgbClr val="002664"/>
          </a:solidFill>
          <a:ln>
            <a:noFill/>
          </a:ln>
          <a:effectLst/>
        </p:spPr>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AU" sz="1600" b="0" i="0" u="none" strike="noStrike" kern="0" cap="none" spc="0" normalizeH="0" baseline="0" noProof="0">
                <a:ln>
                  <a:noFill/>
                </a:ln>
                <a:solidFill>
                  <a:srgbClr val="FFFFFF"/>
                </a:solidFill>
                <a:effectLst/>
                <a:uLnTx/>
                <a:uFillTx/>
                <a:latin typeface="Public Sans" pitchFamily="2" charset="0"/>
                <a:ea typeface="+mn-ea"/>
                <a:cs typeface="+mn-cs"/>
                <a:sym typeface="Arial"/>
              </a:rPr>
              <a:t>Education</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AU" sz="1600" b="0" i="0" u="none" strike="noStrike" kern="0" cap="none" spc="0" normalizeH="0" baseline="0" noProof="0">
                <a:ln>
                  <a:noFill/>
                </a:ln>
                <a:solidFill>
                  <a:srgbClr val="FFFFFF"/>
                </a:solidFill>
                <a:effectLst/>
                <a:uLnTx/>
                <a:uFillTx/>
                <a:latin typeface="Public Sans" pitchFamily="2" charset="0"/>
                <a:ea typeface="+mn-ea"/>
                <a:cs typeface="+mn-cs"/>
                <a:sym typeface="Arial"/>
              </a:rPr>
              <a:t>$9.2 billion</a:t>
            </a:r>
          </a:p>
        </p:txBody>
      </p:sp>
      <p:sp>
        <p:nvSpPr>
          <p:cNvPr id="113" name="Rectangle 112">
            <a:extLst>
              <a:ext uri="{FF2B5EF4-FFF2-40B4-BE49-F238E27FC236}">
                <a16:creationId xmlns:a16="http://schemas.microsoft.com/office/drawing/2014/main" id="{119ACBA6-0D18-CC0B-FDB2-4AC72972EE14}"/>
              </a:ext>
            </a:extLst>
          </p:cNvPr>
          <p:cNvSpPr/>
          <p:nvPr/>
        </p:nvSpPr>
        <p:spPr>
          <a:xfrm>
            <a:off x="5195017" y="1800000"/>
            <a:ext cx="1800000" cy="601297"/>
          </a:xfrm>
          <a:prstGeom prst="rect">
            <a:avLst/>
          </a:prstGeom>
          <a:solidFill>
            <a:srgbClr val="002664"/>
          </a:solidFill>
          <a:ln>
            <a:noFill/>
          </a:ln>
          <a:effectLst/>
        </p:spPr>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AU" sz="1600" b="0" i="0" u="none" strike="noStrike" kern="0" cap="none" spc="0" normalizeH="0" baseline="0" noProof="0">
                <a:ln>
                  <a:noFill/>
                </a:ln>
                <a:solidFill>
                  <a:srgbClr val="FFFFFF"/>
                </a:solidFill>
                <a:effectLst/>
                <a:uLnTx/>
                <a:uFillTx/>
                <a:latin typeface="Public Sans" pitchFamily="2" charset="0"/>
                <a:ea typeface="+mn-ea"/>
                <a:cs typeface="+mn-cs"/>
                <a:sym typeface="Arial"/>
              </a:rPr>
              <a:t>Health</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AU" sz="1600" b="0" i="0" u="none" strike="noStrike" kern="0" cap="none" spc="0" normalizeH="0" baseline="0" noProof="0">
                <a:ln>
                  <a:noFill/>
                </a:ln>
                <a:solidFill>
                  <a:srgbClr val="FFFFFF"/>
                </a:solidFill>
                <a:effectLst/>
                <a:uLnTx/>
                <a:uFillTx/>
                <a:latin typeface="Public Sans" pitchFamily="2" charset="0"/>
                <a:ea typeface="+mn-ea"/>
                <a:cs typeface="+mn-cs"/>
                <a:sym typeface="Arial"/>
              </a:rPr>
              <a:t>$11.9 billion</a:t>
            </a:r>
          </a:p>
        </p:txBody>
      </p:sp>
      <p:sp>
        <p:nvSpPr>
          <p:cNvPr id="114" name="Rectangle 113">
            <a:extLst>
              <a:ext uri="{FF2B5EF4-FFF2-40B4-BE49-F238E27FC236}">
                <a16:creationId xmlns:a16="http://schemas.microsoft.com/office/drawing/2014/main" id="{F76A5461-EED5-8EA7-0A1D-9ADA1AA94181}"/>
              </a:ext>
            </a:extLst>
          </p:cNvPr>
          <p:cNvSpPr/>
          <p:nvPr/>
        </p:nvSpPr>
        <p:spPr>
          <a:xfrm>
            <a:off x="7199307" y="1800000"/>
            <a:ext cx="1800000" cy="601297"/>
          </a:xfrm>
          <a:prstGeom prst="rect">
            <a:avLst/>
          </a:prstGeom>
          <a:solidFill>
            <a:srgbClr val="002664"/>
          </a:solidFill>
          <a:ln>
            <a:noFill/>
          </a:ln>
          <a:effectLst/>
        </p:spPr>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AU" sz="1600" b="0" i="0" u="none" strike="noStrike" kern="0" cap="none" spc="0" normalizeH="0" baseline="0" noProof="0">
                <a:ln>
                  <a:noFill/>
                </a:ln>
                <a:solidFill>
                  <a:srgbClr val="FFFFFF"/>
                </a:solidFill>
                <a:effectLst/>
                <a:uLnTx/>
                <a:uFillTx/>
                <a:latin typeface="Public Sans" pitchFamily="2" charset="0"/>
                <a:ea typeface="+mn-ea"/>
                <a:cs typeface="+mn-cs"/>
                <a:sym typeface="Arial"/>
              </a:rPr>
              <a:t>Transport</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AU" sz="1600" b="0" i="0" u="none" strike="noStrike" kern="0" cap="none" spc="0" normalizeH="0" baseline="0" noProof="0">
                <a:ln>
                  <a:noFill/>
                </a:ln>
                <a:solidFill>
                  <a:srgbClr val="FFFFFF"/>
                </a:solidFill>
                <a:effectLst/>
                <a:uLnTx/>
                <a:uFillTx/>
                <a:latin typeface="Public Sans" pitchFamily="2" charset="0"/>
                <a:ea typeface="+mn-ea"/>
                <a:cs typeface="+mn-cs"/>
                <a:sym typeface="Arial"/>
              </a:rPr>
              <a:t>$76.7 billion</a:t>
            </a:r>
          </a:p>
        </p:txBody>
      </p:sp>
      <p:sp>
        <p:nvSpPr>
          <p:cNvPr id="115" name="Rectangle 114">
            <a:extLst>
              <a:ext uri="{FF2B5EF4-FFF2-40B4-BE49-F238E27FC236}">
                <a16:creationId xmlns:a16="http://schemas.microsoft.com/office/drawing/2014/main" id="{E724C105-638C-61A7-4C40-CA12D7059699}"/>
              </a:ext>
            </a:extLst>
          </p:cNvPr>
          <p:cNvSpPr/>
          <p:nvPr/>
        </p:nvSpPr>
        <p:spPr>
          <a:xfrm>
            <a:off x="9203598" y="1800000"/>
            <a:ext cx="1800000" cy="601297"/>
          </a:xfrm>
          <a:prstGeom prst="rect">
            <a:avLst/>
          </a:prstGeom>
          <a:solidFill>
            <a:srgbClr val="002664"/>
          </a:solidFill>
          <a:ln>
            <a:noFill/>
          </a:ln>
          <a:effectLst/>
        </p:spPr>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AU" sz="1600" b="0" i="0" u="none" strike="noStrike" kern="0" cap="none" spc="0" normalizeH="0" baseline="0" noProof="0">
                <a:ln>
                  <a:noFill/>
                </a:ln>
                <a:solidFill>
                  <a:srgbClr val="FFFFFF"/>
                </a:solidFill>
                <a:effectLst/>
                <a:uLnTx/>
                <a:uFillTx/>
                <a:latin typeface="Public Sans" pitchFamily="2" charset="0"/>
                <a:ea typeface="+mn-ea"/>
                <a:cs typeface="+mn-cs"/>
                <a:sym typeface="Arial"/>
              </a:rPr>
              <a:t>Other</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AU" sz="1600" b="0" i="0" u="none" strike="noStrike" kern="0" cap="none" spc="0" normalizeH="0" baseline="0" noProof="0">
                <a:ln>
                  <a:noFill/>
                </a:ln>
                <a:solidFill>
                  <a:srgbClr val="FFFFFF"/>
                </a:solidFill>
                <a:effectLst/>
                <a:uLnTx/>
                <a:uFillTx/>
                <a:latin typeface="Public Sans" pitchFamily="2" charset="0"/>
                <a:ea typeface="+mn-ea"/>
                <a:cs typeface="+mn-cs"/>
                <a:sym typeface="Arial"/>
              </a:rPr>
              <a:t>$14.9 billion</a:t>
            </a:r>
          </a:p>
        </p:txBody>
      </p:sp>
      <p:sp>
        <p:nvSpPr>
          <p:cNvPr id="116" name="Rectangle 115">
            <a:extLst>
              <a:ext uri="{FF2B5EF4-FFF2-40B4-BE49-F238E27FC236}">
                <a16:creationId xmlns:a16="http://schemas.microsoft.com/office/drawing/2014/main" id="{02DAE2E1-4CBD-C9CE-8566-52FC550E719D}"/>
              </a:ext>
            </a:extLst>
          </p:cNvPr>
          <p:cNvSpPr/>
          <p:nvPr/>
        </p:nvSpPr>
        <p:spPr>
          <a:xfrm>
            <a:off x="1186434" y="2631706"/>
            <a:ext cx="1800000" cy="360000"/>
          </a:xfrm>
          <a:prstGeom prst="rect">
            <a:avLst/>
          </a:prstGeom>
          <a:solidFill>
            <a:srgbClr val="0A7CB9"/>
          </a:solidFill>
          <a:ln>
            <a:noFill/>
          </a:ln>
          <a:effectLst/>
        </p:spPr>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AU" sz="1600" b="0" i="0" u="none" strike="noStrike" kern="0" cap="none" spc="0" normalizeH="0" baseline="0" noProof="0">
                <a:ln>
                  <a:noFill/>
                </a:ln>
                <a:solidFill>
                  <a:srgbClr val="FFFFFF"/>
                </a:solidFill>
                <a:effectLst/>
                <a:uLnTx/>
                <a:uFillTx/>
                <a:latin typeface="Public Sans" pitchFamily="2" charset="0"/>
                <a:ea typeface="+mn-ea"/>
                <a:cs typeface="+mn-cs"/>
                <a:sym typeface="Arial"/>
              </a:rPr>
              <a:t>Initiation</a:t>
            </a:r>
          </a:p>
        </p:txBody>
      </p:sp>
      <p:sp>
        <p:nvSpPr>
          <p:cNvPr id="117" name="Rectangle 116">
            <a:extLst>
              <a:ext uri="{FF2B5EF4-FFF2-40B4-BE49-F238E27FC236}">
                <a16:creationId xmlns:a16="http://schemas.microsoft.com/office/drawing/2014/main" id="{3BB36B9C-35AA-DD31-34C0-07E67D300B9F}"/>
              </a:ext>
            </a:extLst>
          </p:cNvPr>
          <p:cNvSpPr/>
          <p:nvPr/>
        </p:nvSpPr>
        <p:spPr>
          <a:xfrm>
            <a:off x="1186434" y="3245534"/>
            <a:ext cx="1800000" cy="360000"/>
          </a:xfrm>
          <a:prstGeom prst="rect">
            <a:avLst/>
          </a:prstGeom>
          <a:solidFill>
            <a:srgbClr val="0A7CB9"/>
          </a:solidFill>
          <a:ln>
            <a:noFill/>
          </a:ln>
          <a:effectLst/>
        </p:spPr>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AU" sz="1600" b="0" i="0" u="none" strike="noStrike" kern="0" cap="none" spc="0" normalizeH="0" baseline="0" noProof="0">
                <a:ln>
                  <a:noFill/>
                </a:ln>
                <a:solidFill>
                  <a:srgbClr val="FFFFFF"/>
                </a:solidFill>
                <a:effectLst/>
                <a:uLnTx/>
                <a:uFillTx/>
                <a:latin typeface="Public Sans" pitchFamily="2" charset="0"/>
                <a:ea typeface="+mn-ea"/>
                <a:cs typeface="+mn-cs"/>
                <a:sym typeface="Arial"/>
              </a:rPr>
              <a:t>Design</a:t>
            </a:r>
          </a:p>
        </p:txBody>
      </p:sp>
      <p:sp>
        <p:nvSpPr>
          <p:cNvPr id="118" name="Rectangle 117">
            <a:extLst>
              <a:ext uri="{FF2B5EF4-FFF2-40B4-BE49-F238E27FC236}">
                <a16:creationId xmlns:a16="http://schemas.microsoft.com/office/drawing/2014/main" id="{BE7B5FF8-28BC-06EE-3C04-7D31F79B9819}"/>
              </a:ext>
            </a:extLst>
          </p:cNvPr>
          <p:cNvSpPr/>
          <p:nvPr/>
        </p:nvSpPr>
        <p:spPr>
          <a:xfrm>
            <a:off x="1186434" y="4420522"/>
            <a:ext cx="1800000" cy="360000"/>
          </a:xfrm>
          <a:prstGeom prst="rect">
            <a:avLst/>
          </a:prstGeom>
          <a:solidFill>
            <a:srgbClr val="0A7CB9"/>
          </a:solidFill>
          <a:ln>
            <a:noFill/>
          </a:ln>
          <a:effectLst/>
        </p:spPr>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AU" sz="1600" b="0" i="0" u="none" strike="noStrike" kern="0" cap="none" spc="0" normalizeH="0" baseline="0" noProof="0">
                <a:ln>
                  <a:noFill/>
                </a:ln>
                <a:solidFill>
                  <a:srgbClr val="FFFFFF"/>
                </a:solidFill>
                <a:effectLst/>
                <a:uLnTx/>
                <a:uFillTx/>
                <a:latin typeface="Public Sans" pitchFamily="2" charset="0"/>
                <a:ea typeface="+mn-ea"/>
                <a:cs typeface="+mn-cs"/>
                <a:sym typeface="Arial"/>
              </a:rPr>
              <a:t>Construction</a:t>
            </a:r>
          </a:p>
        </p:txBody>
      </p:sp>
      <p:sp>
        <p:nvSpPr>
          <p:cNvPr id="119" name="Rectangle 118">
            <a:extLst>
              <a:ext uri="{FF2B5EF4-FFF2-40B4-BE49-F238E27FC236}">
                <a16:creationId xmlns:a16="http://schemas.microsoft.com/office/drawing/2014/main" id="{003B7B8C-1A5E-B58E-B055-79D3BECCC1E7}"/>
              </a:ext>
            </a:extLst>
          </p:cNvPr>
          <p:cNvSpPr/>
          <p:nvPr/>
        </p:nvSpPr>
        <p:spPr>
          <a:xfrm>
            <a:off x="1186434" y="5033806"/>
            <a:ext cx="1800000" cy="360000"/>
          </a:xfrm>
          <a:prstGeom prst="rect">
            <a:avLst/>
          </a:prstGeom>
          <a:solidFill>
            <a:srgbClr val="0A7CB9"/>
          </a:solidFill>
          <a:ln>
            <a:noFill/>
          </a:ln>
          <a:effectLst/>
        </p:spPr>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AU" sz="1600" b="0" i="0" u="none" strike="noStrike" kern="0" cap="none" spc="0" normalizeH="0" baseline="0" noProof="0">
                <a:ln>
                  <a:noFill/>
                </a:ln>
                <a:solidFill>
                  <a:srgbClr val="FFFFFF"/>
                </a:solidFill>
                <a:effectLst/>
                <a:uLnTx/>
                <a:uFillTx/>
                <a:latin typeface="Public Sans" pitchFamily="2" charset="0"/>
                <a:ea typeface="+mn-ea"/>
                <a:cs typeface="+mn-cs"/>
                <a:sym typeface="Arial"/>
              </a:rPr>
              <a:t>Maintenance</a:t>
            </a:r>
          </a:p>
        </p:txBody>
      </p:sp>
      <p:sp>
        <p:nvSpPr>
          <p:cNvPr id="120" name="Rectangle 119">
            <a:extLst>
              <a:ext uri="{FF2B5EF4-FFF2-40B4-BE49-F238E27FC236}">
                <a16:creationId xmlns:a16="http://schemas.microsoft.com/office/drawing/2014/main" id="{B5F5DD74-33E4-EB9C-67CD-9A50E21EC169}"/>
              </a:ext>
            </a:extLst>
          </p:cNvPr>
          <p:cNvSpPr/>
          <p:nvPr/>
        </p:nvSpPr>
        <p:spPr>
          <a:xfrm>
            <a:off x="3190726" y="2631706"/>
            <a:ext cx="1800000" cy="360000"/>
          </a:xfrm>
          <a:prstGeom prst="rect">
            <a:avLst/>
          </a:prstGeom>
          <a:noFill/>
          <a:ln w="12700" cap="flat" cmpd="sng" algn="ctr">
            <a:solidFill>
              <a:srgbClr val="4F4F4F"/>
            </a:solidFill>
            <a:prstDash val="dashDot"/>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AU"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1" name="Rectangle 120">
            <a:extLst>
              <a:ext uri="{FF2B5EF4-FFF2-40B4-BE49-F238E27FC236}">
                <a16:creationId xmlns:a16="http://schemas.microsoft.com/office/drawing/2014/main" id="{8DE0C6B5-59BF-B32B-FE34-B745363CAB34}"/>
              </a:ext>
            </a:extLst>
          </p:cNvPr>
          <p:cNvSpPr/>
          <p:nvPr/>
        </p:nvSpPr>
        <p:spPr>
          <a:xfrm>
            <a:off x="3190725" y="3245534"/>
            <a:ext cx="1800000" cy="360000"/>
          </a:xfrm>
          <a:prstGeom prst="rect">
            <a:avLst/>
          </a:prstGeom>
          <a:noFill/>
          <a:ln w="12700" cap="flat" cmpd="sng" algn="ctr">
            <a:solidFill>
              <a:srgbClr val="4F4F4F"/>
            </a:solidFill>
            <a:prstDash val="dashDot"/>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AU"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2" name="Rectangle 121">
            <a:extLst>
              <a:ext uri="{FF2B5EF4-FFF2-40B4-BE49-F238E27FC236}">
                <a16:creationId xmlns:a16="http://schemas.microsoft.com/office/drawing/2014/main" id="{A609FD92-FA94-C889-2913-6CC7AC5C0AE4}"/>
              </a:ext>
            </a:extLst>
          </p:cNvPr>
          <p:cNvSpPr/>
          <p:nvPr/>
        </p:nvSpPr>
        <p:spPr>
          <a:xfrm>
            <a:off x="3190725" y="4424385"/>
            <a:ext cx="1800000" cy="360000"/>
          </a:xfrm>
          <a:prstGeom prst="rect">
            <a:avLst/>
          </a:prstGeom>
          <a:noFill/>
          <a:ln w="12700" cap="flat" cmpd="sng" algn="ctr">
            <a:solidFill>
              <a:srgbClr val="4F4F4F"/>
            </a:solidFill>
            <a:prstDash val="dashDot"/>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AU"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3" name="Rectangle 122">
            <a:extLst>
              <a:ext uri="{FF2B5EF4-FFF2-40B4-BE49-F238E27FC236}">
                <a16:creationId xmlns:a16="http://schemas.microsoft.com/office/drawing/2014/main" id="{9BF4819D-3AD5-E736-2AC4-278F66F1730E}"/>
              </a:ext>
            </a:extLst>
          </p:cNvPr>
          <p:cNvSpPr/>
          <p:nvPr/>
        </p:nvSpPr>
        <p:spPr>
          <a:xfrm>
            <a:off x="3192695" y="5038213"/>
            <a:ext cx="1800000" cy="360000"/>
          </a:xfrm>
          <a:prstGeom prst="rect">
            <a:avLst/>
          </a:prstGeom>
          <a:noFill/>
          <a:ln w="12700" cap="flat" cmpd="sng" algn="ctr">
            <a:solidFill>
              <a:srgbClr val="4F4F4F"/>
            </a:solidFill>
            <a:prstDash val="dashDot"/>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AU"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4" name="Rectangle 123">
            <a:extLst>
              <a:ext uri="{FF2B5EF4-FFF2-40B4-BE49-F238E27FC236}">
                <a16:creationId xmlns:a16="http://schemas.microsoft.com/office/drawing/2014/main" id="{A7992864-0249-6C74-B609-B8DB11D06C75}"/>
              </a:ext>
            </a:extLst>
          </p:cNvPr>
          <p:cNvSpPr/>
          <p:nvPr/>
        </p:nvSpPr>
        <p:spPr>
          <a:xfrm>
            <a:off x="5195014" y="2631706"/>
            <a:ext cx="1800000" cy="360000"/>
          </a:xfrm>
          <a:prstGeom prst="rect">
            <a:avLst/>
          </a:prstGeom>
          <a:noFill/>
          <a:ln w="12700" cap="flat" cmpd="sng" algn="ctr">
            <a:solidFill>
              <a:srgbClr val="4F4F4F"/>
            </a:solidFill>
            <a:prstDash val="dashDot"/>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AU"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5" name="Rectangle 124">
            <a:extLst>
              <a:ext uri="{FF2B5EF4-FFF2-40B4-BE49-F238E27FC236}">
                <a16:creationId xmlns:a16="http://schemas.microsoft.com/office/drawing/2014/main" id="{3351464E-2891-49CC-E3E8-0704593774B6}"/>
              </a:ext>
            </a:extLst>
          </p:cNvPr>
          <p:cNvSpPr/>
          <p:nvPr/>
        </p:nvSpPr>
        <p:spPr>
          <a:xfrm>
            <a:off x="5195013" y="3245534"/>
            <a:ext cx="1800000" cy="360000"/>
          </a:xfrm>
          <a:prstGeom prst="rect">
            <a:avLst/>
          </a:prstGeom>
          <a:noFill/>
          <a:ln w="12700" cap="flat" cmpd="sng" algn="ctr">
            <a:solidFill>
              <a:srgbClr val="4F4F4F"/>
            </a:solidFill>
            <a:prstDash val="dashDot"/>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AU"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6" name="Rectangle 125">
            <a:extLst>
              <a:ext uri="{FF2B5EF4-FFF2-40B4-BE49-F238E27FC236}">
                <a16:creationId xmlns:a16="http://schemas.microsoft.com/office/drawing/2014/main" id="{2C1DFAD7-14A0-80BA-2EA3-72C3976E8079}"/>
              </a:ext>
            </a:extLst>
          </p:cNvPr>
          <p:cNvSpPr/>
          <p:nvPr/>
        </p:nvSpPr>
        <p:spPr>
          <a:xfrm>
            <a:off x="5195013" y="4424385"/>
            <a:ext cx="1800000" cy="360000"/>
          </a:xfrm>
          <a:prstGeom prst="rect">
            <a:avLst/>
          </a:prstGeom>
          <a:noFill/>
          <a:ln w="12700" cap="flat" cmpd="sng" algn="ctr">
            <a:solidFill>
              <a:srgbClr val="4F4F4F"/>
            </a:solidFill>
            <a:prstDash val="dashDot"/>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AU"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7" name="Rectangle 126">
            <a:extLst>
              <a:ext uri="{FF2B5EF4-FFF2-40B4-BE49-F238E27FC236}">
                <a16:creationId xmlns:a16="http://schemas.microsoft.com/office/drawing/2014/main" id="{3C5DC0DD-6C1B-948B-C2DF-B1D907706448}"/>
              </a:ext>
            </a:extLst>
          </p:cNvPr>
          <p:cNvSpPr/>
          <p:nvPr/>
        </p:nvSpPr>
        <p:spPr>
          <a:xfrm>
            <a:off x="5196983" y="5038213"/>
            <a:ext cx="1800000" cy="360000"/>
          </a:xfrm>
          <a:prstGeom prst="rect">
            <a:avLst/>
          </a:prstGeom>
          <a:noFill/>
          <a:ln w="12700" cap="flat" cmpd="sng" algn="ctr">
            <a:solidFill>
              <a:srgbClr val="4F4F4F"/>
            </a:solidFill>
            <a:prstDash val="dashDot"/>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AU"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8" name="Rectangle 127">
            <a:extLst>
              <a:ext uri="{FF2B5EF4-FFF2-40B4-BE49-F238E27FC236}">
                <a16:creationId xmlns:a16="http://schemas.microsoft.com/office/drawing/2014/main" id="{48E9C5D3-C4A9-61AD-FD91-E356ADA39BD4}"/>
              </a:ext>
            </a:extLst>
          </p:cNvPr>
          <p:cNvSpPr/>
          <p:nvPr/>
        </p:nvSpPr>
        <p:spPr>
          <a:xfrm>
            <a:off x="7199299" y="2631706"/>
            <a:ext cx="1800000" cy="360000"/>
          </a:xfrm>
          <a:prstGeom prst="rect">
            <a:avLst/>
          </a:prstGeom>
          <a:noFill/>
          <a:ln w="12700" cap="flat" cmpd="sng" algn="ctr">
            <a:solidFill>
              <a:srgbClr val="4F4F4F"/>
            </a:solidFill>
            <a:prstDash val="dashDot"/>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AU"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9" name="Rectangle 128">
            <a:extLst>
              <a:ext uri="{FF2B5EF4-FFF2-40B4-BE49-F238E27FC236}">
                <a16:creationId xmlns:a16="http://schemas.microsoft.com/office/drawing/2014/main" id="{DD315F6F-7BB3-D743-2917-53ADDA43CB50}"/>
              </a:ext>
            </a:extLst>
          </p:cNvPr>
          <p:cNvSpPr/>
          <p:nvPr/>
        </p:nvSpPr>
        <p:spPr>
          <a:xfrm>
            <a:off x="7199298" y="3245534"/>
            <a:ext cx="1800000" cy="360000"/>
          </a:xfrm>
          <a:prstGeom prst="rect">
            <a:avLst/>
          </a:prstGeom>
          <a:noFill/>
          <a:ln w="12700" cap="flat" cmpd="sng" algn="ctr">
            <a:solidFill>
              <a:srgbClr val="4F4F4F"/>
            </a:solidFill>
            <a:prstDash val="dashDot"/>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AU"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0" name="Rectangle 129">
            <a:extLst>
              <a:ext uri="{FF2B5EF4-FFF2-40B4-BE49-F238E27FC236}">
                <a16:creationId xmlns:a16="http://schemas.microsoft.com/office/drawing/2014/main" id="{0A253E16-8EE2-9EE4-EFAE-296B15DD9AA1}"/>
              </a:ext>
            </a:extLst>
          </p:cNvPr>
          <p:cNvSpPr/>
          <p:nvPr/>
        </p:nvSpPr>
        <p:spPr>
          <a:xfrm>
            <a:off x="7199298" y="4424385"/>
            <a:ext cx="1800000" cy="360000"/>
          </a:xfrm>
          <a:prstGeom prst="rect">
            <a:avLst/>
          </a:prstGeom>
          <a:noFill/>
          <a:ln w="12700" cap="flat" cmpd="sng" algn="ctr">
            <a:solidFill>
              <a:srgbClr val="4F4F4F"/>
            </a:solidFill>
            <a:prstDash val="dashDot"/>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AU"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1" name="Rectangle 130">
            <a:extLst>
              <a:ext uri="{FF2B5EF4-FFF2-40B4-BE49-F238E27FC236}">
                <a16:creationId xmlns:a16="http://schemas.microsoft.com/office/drawing/2014/main" id="{4B620D7F-EA1D-A24A-2D00-2A2BFC1ABE6F}"/>
              </a:ext>
            </a:extLst>
          </p:cNvPr>
          <p:cNvSpPr/>
          <p:nvPr/>
        </p:nvSpPr>
        <p:spPr>
          <a:xfrm>
            <a:off x="7201269" y="5038213"/>
            <a:ext cx="1800000" cy="360000"/>
          </a:xfrm>
          <a:prstGeom prst="rect">
            <a:avLst/>
          </a:prstGeom>
          <a:noFill/>
          <a:ln w="12700" cap="flat" cmpd="sng" algn="ctr">
            <a:solidFill>
              <a:srgbClr val="4F4F4F"/>
            </a:solidFill>
            <a:prstDash val="dashDot"/>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AU"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2" name="Rectangle 131">
            <a:extLst>
              <a:ext uri="{FF2B5EF4-FFF2-40B4-BE49-F238E27FC236}">
                <a16:creationId xmlns:a16="http://schemas.microsoft.com/office/drawing/2014/main" id="{C5411781-0DDD-2ECE-C53B-885797A1D38B}"/>
              </a:ext>
            </a:extLst>
          </p:cNvPr>
          <p:cNvSpPr/>
          <p:nvPr/>
        </p:nvSpPr>
        <p:spPr>
          <a:xfrm>
            <a:off x="9203598" y="2631706"/>
            <a:ext cx="1800000" cy="360000"/>
          </a:xfrm>
          <a:prstGeom prst="rect">
            <a:avLst/>
          </a:prstGeom>
          <a:noFill/>
          <a:ln w="12700" cap="flat" cmpd="sng" algn="ctr">
            <a:solidFill>
              <a:srgbClr val="4F4F4F"/>
            </a:solidFill>
            <a:prstDash val="dashDot"/>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AU"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3" name="Rectangle 132">
            <a:extLst>
              <a:ext uri="{FF2B5EF4-FFF2-40B4-BE49-F238E27FC236}">
                <a16:creationId xmlns:a16="http://schemas.microsoft.com/office/drawing/2014/main" id="{732CB15B-AE06-36FE-0C3F-697EC2C578C8}"/>
              </a:ext>
            </a:extLst>
          </p:cNvPr>
          <p:cNvSpPr/>
          <p:nvPr/>
        </p:nvSpPr>
        <p:spPr>
          <a:xfrm>
            <a:off x="9203597" y="3245534"/>
            <a:ext cx="1800000" cy="360000"/>
          </a:xfrm>
          <a:prstGeom prst="rect">
            <a:avLst/>
          </a:prstGeom>
          <a:noFill/>
          <a:ln w="12700" cap="flat" cmpd="sng" algn="ctr">
            <a:solidFill>
              <a:srgbClr val="4F4F4F"/>
            </a:solidFill>
            <a:prstDash val="dashDot"/>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AU"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4" name="Rectangle 133">
            <a:extLst>
              <a:ext uri="{FF2B5EF4-FFF2-40B4-BE49-F238E27FC236}">
                <a16:creationId xmlns:a16="http://schemas.microsoft.com/office/drawing/2014/main" id="{CC9ABB31-F5E9-D694-B9B6-9FD97C003B32}"/>
              </a:ext>
            </a:extLst>
          </p:cNvPr>
          <p:cNvSpPr/>
          <p:nvPr/>
        </p:nvSpPr>
        <p:spPr>
          <a:xfrm>
            <a:off x="9203597" y="4424385"/>
            <a:ext cx="1800000" cy="360000"/>
          </a:xfrm>
          <a:prstGeom prst="rect">
            <a:avLst/>
          </a:prstGeom>
          <a:noFill/>
          <a:ln w="12700" cap="flat" cmpd="sng" algn="ctr">
            <a:solidFill>
              <a:srgbClr val="4F4F4F"/>
            </a:solidFill>
            <a:prstDash val="dashDot"/>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AU"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5" name="Rectangle 134">
            <a:extLst>
              <a:ext uri="{FF2B5EF4-FFF2-40B4-BE49-F238E27FC236}">
                <a16:creationId xmlns:a16="http://schemas.microsoft.com/office/drawing/2014/main" id="{9C2749FC-150A-9B83-8EAF-82B35397723F}"/>
              </a:ext>
            </a:extLst>
          </p:cNvPr>
          <p:cNvSpPr/>
          <p:nvPr/>
        </p:nvSpPr>
        <p:spPr>
          <a:xfrm>
            <a:off x="9205567" y="5038213"/>
            <a:ext cx="1800000" cy="360000"/>
          </a:xfrm>
          <a:prstGeom prst="rect">
            <a:avLst/>
          </a:prstGeom>
          <a:noFill/>
          <a:ln w="12700" cap="flat" cmpd="sng" algn="ctr">
            <a:solidFill>
              <a:srgbClr val="4F4F4F"/>
            </a:solidFill>
            <a:prstDash val="dashDot"/>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AU"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6" name="Rectangle 135">
            <a:extLst>
              <a:ext uri="{FF2B5EF4-FFF2-40B4-BE49-F238E27FC236}">
                <a16:creationId xmlns:a16="http://schemas.microsoft.com/office/drawing/2014/main" id="{99E69F4D-D942-E8EB-553A-02B20F2EA1A2}"/>
              </a:ext>
            </a:extLst>
          </p:cNvPr>
          <p:cNvSpPr/>
          <p:nvPr/>
        </p:nvSpPr>
        <p:spPr>
          <a:xfrm>
            <a:off x="3190714" y="2631707"/>
            <a:ext cx="1800000" cy="973827"/>
          </a:xfrm>
          <a:prstGeom prst="rect">
            <a:avLst/>
          </a:prstGeom>
          <a:solidFill>
            <a:srgbClr val="D7153A"/>
          </a:solidFill>
          <a:ln>
            <a:noFill/>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AU" sz="1800" b="0" i="0" u="none" strike="noStrike" kern="0" cap="none" spc="0" normalizeH="0" baseline="0" noProof="0">
                <a:ln>
                  <a:noFill/>
                </a:ln>
                <a:solidFill>
                  <a:srgbClr val="FFFFFF"/>
                </a:solidFill>
                <a:effectLst/>
                <a:uLnTx/>
                <a:uFillTx/>
                <a:latin typeface="Arial"/>
                <a:ea typeface="+mn-ea"/>
                <a:cs typeface="+mn-cs"/>
                <a:sym typeface="Arial"/>
              </a:rPr>
              <a:t>$90.8m savings over four years*</a:t>
            </a:r>
          </a:p>
        </p:txBody>
      </p:sp>
      <p:sp>
        <p:nvSpPr>
          <p:cNvPr id="137" name="Arrow: Pentagon 136">
            <a:extLst>
              <a:ext uri="{FF2B5EF4-FFF2-40B4-BE49-F238E27FC236}">
                <a16:creationId xmlns:a16="http://schemas.microsoft.com/office/drawing/2014/main" id="{1D1E3C0C-3BC5-1754-FBC8-1E91552AAB14}"/>
              </a:ext>
            </a:extLst>
          </p:cNvPr>
          <p:cNvSpPr/>
          <p:nvPr/>
        </p:nvSpPr>
        <p:spPr>
          <a:xfrm>
            <a:off x="10067228" y="2813700"/>
            <a:ext cx="936369" cy="649061"/>
          </a:xfrm>
          <a:prstGeom prst="homePlate">
            <a:avLst/>
          </a:prstGeom>
          <a:solidFill>
            <a:srgbClr val="4F4F4F"/>
          </a:solidFill>
          <a:ln>
            <a:noFill/>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AU"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 name="Rectangle 137">
            <a:extLst>
              <a:ext uri="{FF2B5EF4-FFF2-40B4-BE49-F238E27FC236}">
                <a16:creationId xmlns:a16="http://schemas.microsoft.com/office/drawing/2014/main" id="{D4EA9B25-12A7-2D44-139E-37758522D1EE}"/>
              </a:ext>
            </a:extLst>
          </p:cNvPr>
          <p:cNvSpPr/>
          <p:nvPr/>
        </p:nvSpPr>
        <p:spPr>
          <a:xfrm>
            <a:off x="5195013" y="2813701"/>
            <a:ext cx="4872215" cy="649060"/>
          </a:xfrm>
          <a:prstGeom prst="rect">
            <a:avLst/>
          </a:prstGeom>
          <a:solidFill>
            <a:srgbClr val="4F4F4F"/>
          </a:solidFill>
          <a:ln>
            <a:noFill/>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AU" sz="16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a:rPr>
              <a:t>Further benefits realisation available across entire infrastructure portfolio</a:t>
            </a:r>
          </a:p>
        </p:txBody>
      </p:sp>
      <p:sp>
        <p:nvSpPr>
          <p:cNvPr id="139" name="Arrow: Pentagon 138">
            <a:extLst>
              <a:ext uri="{FF2B5EF4-FFF2-40B4-BE49-F238E27FC236}">
                <a16:creationId xmlns:a16="http://schemas.microsoft.com/office/drawing/2014/main" id="{B8EA2C57-2736-904D-7572-D222EB5D569A}"/>
              </a:ext>
            </a:extLst>
          </p:cNvPr>
          <p:cNvSpPr/>
          <p:nvPr/>
        </p:nvSpPr>
        <p:spPr>
          <a:xfrm rot="5400000">
            <a:off x="3906022" y="4538622"/>
            <a:ext cx="367768" cy="1330036"/>
          </a:xfrm>
          <a:prstGeom prst="homePlate">
            <a:avLst>
              <a:gd name="adj" fmla="val 50000"/>
            </a:avLst>
          </a:prstGeom>
          <a:solidFill>
            <a:srgbClr val="4F4F4F"/>
          </a:solidFill>
          <a:ln>
            <a:noFill/>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AU"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 name="Rectangle 139">
            <a:extLst>
              <a:ext uri="{FF2B5EF4-FFF2-40B4-BE49-F238E27FC236}">
                <a16:creationId xmlns:a16="http://schemas.microsoft.com/office/drawing/2014/main" id="{21B6E4D8-020B-C846-013D-CF3FDF8EEB15}"/>
              </a:ext>
            </a:extLst>
          </p:cNvPr>
          <p:cNvSpPr/>
          <p:nvPr/>
        </p:nvSpPr>
        <p:spPr>
          <a:xfrm>
            <a:off x="1186434" y="3837151"/>
            <a:ext cx="1800000" cy="360000"/>
          </a:xfrm>
          <a:prstGeom prst="rect">
            <a:avLst/>
          </a:prstGeom>
          <a:solidFill>
            <a:srgbClr val="0A7CB9"/>
          </a:solidFill>
          <a:ln>
            <a:noFill/>
          </a:ln>
          <a:effectLst/>
        </p:spPr>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AU" sz="1600" b="0" i="0" u="none" strike="noStrike" kern="0" cap="none" spc="0" normalizeH="0" baseline="0" noProof="0">
                <a:ln>
                  <a:noFill/>
                </a:ln>
                <a:solidFill>
                  <a:srgbClr val="FFFFFF"/>
                </a:solidFill>
                <a:effectLst/>
                <a:uLnTx/>
                <a:uFillTx/>
                <a:latin typeface="Public Sans" pitchFamily="2" charset="0"/>
                <a:ea typeface="+mn-ea"/>
                <a:cs typeface="+mn-cs"/>
                <a:sym typeface="Arial"/>
              </a:rPr>
              <a:t>Procurement</a:t>
            </a:r>
          </a:p>
        </p:txBody>
      </p:sp>
      <p:sp>
        <p:nvSpPr>
          <p:cNvPr id="141" name="Rectangle 140">
            <a:extLst>
              <a:ext uri="{FF2B5EF4-FFF2-40B4-BE49-F238E27FC236}">
                <a16:creationId xmlns:a16="http://schemas.microsoft.com/office/drawing/2014/main" id="{74D8F78F-3D61-AF02-216D-A66B5CC5A813}"/>
              </a:ext>
            </a:extLst>
          </p:cNvPr>
          <p:cNvSpPr/>
          <p:nvPr/>
        </p:nvSpPr>
        <p:spPr>
          <a:xfrm>
            <a:off x="3190725" y="3837148"/>
            <a:ext cx="1800000" cy="360000"/>
          </a:xfrm>
          <a:prstGeom prst="rect">
            <a:avLst/>
          </a:prstGeom>
          <a:noFill/>
          <a:ln w="12700" cap="flat" cmpd="sng" algn="ctr">
            <a:solidFill>
              <a:srgbClr val="4F4F4F"/>
            </a:solidFill>
            <a:prstDash val="dashDot"/>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AU"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2" name="Rectangle 141">
            <a:extLst>
              <a:ext uri="{FF2B5EF4-FFF2-40B4-BE49-F238E27FC236}">
                <a16:creationId xmlns:a16="http://schemas.microsoft.com/office/drawing/2014/main" id="{840026C0-4420-A9EF-19FF-41A755F1C7B1}"/>
              </a:ext>
            </a:extLst>
          </p:cNvPr>
          <p:cNvSpPr/>
          <p:nvPr/>
        </p:nvSpPr>
        <p:spPr>
          <a:xfrm>
            <a:off x="5195013" y="3837148"/>
            <a:ext cx="1800000" cy="360000"/>
          </a:xfrm>
          <a:prstGeom prst="rect">
            <a:avLst/>
          </a:prstGeom>
          <a:noFill/>
          <a:ln w="12700" cap="flat" cmpd="sng" algn="ctr">
            <a:solidFill>
              <a:srgbClr val="4F4F4F"/>
            </a:solidFill>
            <a:prstDash val="dashDot"/>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AU"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3" name="Rectangle 142">
            <a:extLst>
              <a:ext uri="{FF2B5EF4-FFF2-40B4-BE49-F238E27FC236}">
                <a16:creationId xmlns:a16="http://schemas.microsoft.com/office/drawing/2014/main" id="{DD8DAB04-D2B8-9C17-75E5-AAFA06993F88}"/>
              </a:ext>
            </a:extLst>
          </p:cNvPr>
          <p:cNvSpPr/>
          <p:nvPr/>
        </p:nvSpPr>
        <p:spPr>
          <a:xfrm>
            <a:off x="7199298" y="3837148"/>
            <a:ext cx="1800000" cy="360000"/>
          </a:xfrm>
          <a:prstGeom prst="rect">
            <a:avLst/>
          </a:prstGeom>
          <a:noFill/>
          <a:ln w="12700" cap="flat" cmpd="sng" algn="ctr">
            <a:solidFill>
              <a:srgbClr val="4F4F4F"/>
            </a:solidFill>
            <a:prstDash val="dashDot"/>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AU"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 name="Rectangle 143">
            <a:extLst>
              <a:ext uri="{FF2B5EF4-FFF2-40B4-BE49-F238E27FC236}">
                <a16:creationId xmlns:a16="http://schemas.microsoft.com/office/drawing/2014/main" id="{DB4E7DB5-3E17-E059-D12B-08BCE361BED1}"/>
              </a:ext>
            </a:extLst>
          </p:cNvPr>
          <p:cNvSpPr/>
          <p:nvPr/>
        </p:nvSpPr>
        <p:spPr>
          <a:xfrm>
            <a:off x="9203597" y="3837148"/>
            <a:ext cx="1800000" cy="360000"/>
          </a:xfrm>
          <a:prstGeom prst="rect">
            <a:avLst/>
          </a:prstGeom>
          <a:noFill/>
          <a:ln w="12700" cap="flat" cmpd="sng" algn="ctr">
            <a:solidFill>
              <a:srgbClr val="4F4F4F"/>
            </a:solidFill>
            <a:prstDash val="dashDot"/>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AU"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5" name="Rectangle 144">
            <a:extLst>
              <a:ext uri="{FF2B5EF4-FFF2-40B4-BE49-F238E27FC236}">
                <a16:creationId xmlns:a16="http://schemas.microsoft.com/office/drawing/2014/main" id="{43DA84DA-FCEF-0A11-BEDC-49C22D9D666C}"/>
              </a:ext>
            </a:extLst>
          </p:cNvPr>
          <p:cNvSpPr/>
          <p:nvPr/>
        </p:nvSpPr>
        <p:spPr>
          <a:xfrm>
            <a:off x="3424888" y="3832771"/>
            <a:ext cx="1330036" cy="1373354"/>
          </a:xfrm>
          <a:prstGeom prst="rect">
            <a:avLst/>
          </a:prstGeom>
          <a:solidFill>
            <a:srgbClr val="4F4F4F"/>
          </a:solidFill>
          <a:ln>
            <a:noFill/>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AU" sz="1400" b="0" i="0" u="none" strike="noStrike" kern="0" cap="none" spc="0" normalizeH="0" baseline="0" noProof="0">
                <a:ln>
                  <a:noFill/>
                </a:ln>
                <a:solidFill>
                  <a:srgbClr val="FFFFFF"/>
                </a:solidFill>
                <a:effectLst/>
                <a:uLnTx/>
                <a:uFillTx/>
                <a:latin typeface="Public Sans" pitchFamily="2" charset="0"/>
                <a:ea typeface="+mn-ea"/>
                <a:cs typeface="Calibri" panose="020F0502020204030204" pitchFamily="34" charset="0"/>
                <a:sym typeface="Arial"/>
              </a:rPr>
              <a:t>Further benefits realisation available across other stages</a:t>
            </a:r>
          </a:p>
        </p:txBody>
      </p:sp>
      <p:sp>
        <p:nvSpPr>
          <p:cNvPr id="147" name="TextBox 146">
            <a:extLst>
              <a:ext uri="{FF2B5EF4-FFF2-40B4-BE49-F238E27FC236}">
                <a16:creationId xmlns:a16="http://schemas.microsoft.com/office/drawing/2014/main" id="{3F47A190-0535-89D5-4E56-A9A3A2D0EF7E}"/>
              </a:ext>
            </a:extLst>
          </p:cNvPr>
          <p:cNvSpPr txBox="1"/>
          <p:nvPr/>
        </p:nvSpPr>
        <p:spPr>
          <a:xfrm>
            <a:off x="5810346" y="6395788"/>
            <a:ext cx="5507112" cy="410241"/>
          </a:xfrm>
          <a:prstGeom prst="rect">
            <a:avLst/>
          </a:prstGeom>
          <a:noFill/>
        </p:spPr>
        <p:txBody>
          <a:bodyPr wrap="square" lIns="121920" tIns="60960" rIns="121920" bIns="60960" rtlCol="0" anchor="t">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AU" sz="933" b="0" i="0" u="none" strike="noStrike" kern="1200" cap="none" spc="0" normalizeH="0" baseline="0" noProof="0">
                <a:ln>
                  <a:noFill/>
                </a:ln>
                <a:solidFill>
                  <a:srgbClr val="000000"/>
                </a:solidFill>
                <a:effectLst/>
                <a:uLnTx/>
                <a:uFillTx/>
                <a:latin typeface="Public Sans"/>
                <a:ea typeface="+mn-ea"/>
                <a:cs typeface="Arial"/>
                <a:sym typeface="Arial"/>
              </a:rPr>
              <a:t>*Real discounted $ extracted from NSW Spatial Digital Twin Program Cost Benefit Analysis</a:t>
            </a: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AU" sz="933" b="0" i="0" u="none" strike="noStrike" kern="1200" cap="none" spc="0" normalizeH="0" baseline="0" noProof="0">
                <a:ln>
                  <a:noFill/>
                </a:ln>
                <a:solidFill>
                  <a:srgbClr val="000000"/>
                </a:solidFill>
                <a:effectLst/>
                <a:uLnTx/>
                <a:uFillTx/>
                <a:latin typeface="Public Sans"/>
                <a:ea typeface="+mn-ea"/>
                <a:cs typeface="Arial"/>
                <a:sym typeface="Arial"/>
              </a:rPr>
              <a:t>Prepared by Ernst &amp; Young (2021) Approved by ERC October 2021</a:t>
            </a:r>
          </a:p>
        </p:txBody>
      </p:sp>
      <p:sp>
        <p:nvSpPr>
          <p:cNvPr id="148" name="TextBox 147">
            <a:extLst>
              <a:ext uri="{FF2B5EF4-FFF2-40B4-BE49-F238E27FC236}">
                <a16:creationId xmlns:a16="http://schemas.microsoft.com/office/drawing/2014/main" id="{6A36A616-4B27-63D5-2170-142B9B15F37D}"/>
              </a:ext>
            </a:extLst>
          </p:cNvPr>
          <p:cNvSpPr txBox="1"/>
          <p:nvPr/>
        </p:nvSpPr>
        <p:spPr>
          <a:xfrm>
            <a:off x="1413442" y="5722990"/>
            <a:ext cx="9363141" cy="295402"/>
          </a:xfrm>
          <a:prstGeom prst="rect">
            <a:avLst/>
          </a:prstGeom>
          <a:noFill/>
        </p:spPr>
        <p:txBody>
          <a:bodyPr wrap="none" lIns="0" tIns="0" rIns="0" bIns="0" rtlCol="0">
            <a:spAutoFit/>
          </a:bodyPr>
          <a:lstStyle/>
          <a:p>
            <a:pPr marL="0" marR="0" lvl="0" indent="0" algn="l" defTabSz="1219170" rtl="0" eaLnBrk="1" fontAlgn="auto" latinLnBrk="0" hangingPunct="1">
              <a:lnSpc>
                <a:spcPct val="90000"/>
              </a:lnSpc>
              <a:spcBef>
                <a:spcPts val="0"/>
              </a:spcBef>
              <a:spcAft>
                <a:spcPts val="1067"/>
              </a:spcAft>
              <a:buClr>
                <a:srgbClr val="000000"/>
              </a:buClr>
              <a:buSzTx/>
              <a:buFontTx/>
              <a:buNone/>
              <a:tabLst/>
              <a:defRPr/>
            </a:pPr>
            <a:r>
              <a:rPr kumimoji="0" lang="en-AU" sz="2133" b="0" i="0" u="none" strike="noStrike" kern="0" cap="none" spc="0" normalizeH="0" baseline="0" noProof="0">
                <a:ln>
                  <a:noFill/>
                </a:ln>
                <a:solidFill>
                  <a:srgbClr val="D7153A"/>
                </a:solidFill>
                <a:effectLst/>
                <a:uLnTx/>
                <a:uFillTx/>
                <a:latin typeface="Arial"/>
                <a:ea typeface="+mn-ea"/>
                <a:cs typeface="Arial"/>
                <a:sym typeface="Arial"/>
              </a:rPr>
              <a:t>A 1% efficiency saving across infrastructure portfolio = $1.1b savings potential</a:t>
            </a:r>
          </a:p>
        </p:txBody>
      </p:sp>
    </p:spTree>
    <p:extLst>
      <p:ext uri="{BB962C8B-B14F-4D97-AF65-F5344CB8AC3E}">
        <p14:creationId xmlns:p14="http://schemas.microsoft.com/office/powerpoint/2010/main" val="3659936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5C06A-4C7B-4C92-9551-0FF228A58BBC}"/>
              </a:ext>
            </a:extLst>
          </p:cNvPr>
          <p:cNvSpPr>
            <a:spLocks noGrp="1"/>
          </p:cNvSpPr>
          <p:nvPr>
            <p:ph type="title"/>
          </p:nvPr>
        </p:nvSpPr>
        <p:spPr/>
        <p:txBody>
          <a:bodyPr/>
          <a:lstStyle/>
          <a:p>
            <a:r>
              <a:rPr lang="en-AU"/>
              <a:t>Questions?</a:t>
            </a:r>
          </a:p>
        </p:txBody>
      </p:sp>
      <p:sp>
        <p:nvSpPr>
          <p:cNvPr id="5" name="Footer Placeholder 4">
            <a:extLst>
              <a:ext uri="{FF2B5EF4-FFF2-40B4-BE49-F238E27FC236}">
                <a16:creationId xmlns:a16="http://schemas.microsoft.com/office/drawing/2014/main" id="{2E9D522D-79F6-4E7D-B4FE-555D6AC30256}"/>
              </a:ext>
            </a:extLst>
          </p:cNvPr>
          <p:cNvSpPr>
            <a:spLocks noGrp="1"/>
          </p:cNvSpPr>
          <p:nvPr>
            <p:ph type="ftr" sz="quarter" idx="11"/>
          </p:nvPr>
        </p:nvSpPr>
        <p:spPr/>
        <p:txBody>
          <a:bodyPr/>
          <a:lstStyle/>
          <a:p>
            <a:r>
              <a:rPr lang="en-US"/>
              <a:t>Department of Customer Service</a:t>
            </a:r>
            <a:endParaRPr lang="en-AU"/>
          </a:p>
        </p:txBody>
      </p:sp>
      <p:sp>
        <p:nvSpPr>
          <p:cNvPr id="6" name="Slide Number Placeholder 5">
            <a:extLst>
              <a:ext uri="{FF2B5EF4-FFF2-40B4-BE49-F238E27FC236}">
                <a16:creationId xmlns:a16="http://schemas.microsoft.com/office/drawing/2014/main" id="{988BD128-14A3-4487-9DFA-E3263D49D680}"/>
              </a:ext>
            </a:extLst>
          </p:cNvPr>
          <p:cNvSpPr>
            <a:spLocks noGrp="1"/>
          </p:cNvSpPr>
          <p:nvPr>
            <p:ph type="sldNum" sz="quarter" idx="12"/>
          </p:nvPr>
        </p:nvSpPr>
        <p:spPr/>
        <p:txBody>
          <a:bodyPr/>
          <a:lstStyle/>
          <a:p>
            <a:fld id="{10A01DC5-1685-4615-8240-15192985C6A2}" type="slidenum">
              <a:rPr lang="en-AU" smtClean="0"/>
              <a:t>37</a:t>
            </a:fld>
            <a:endParaRPr lang="en-AU"/>
          </a:p>
        </p:txBody>
      </p:sp>
      <p:pic>
        <p:nvPicPr>
          <p:cNvPr id="8" name="Picture 5">
            <a:extLst>
              <a:ext uri="{FF2B5EF4-FFF2-40B4-BE49-F238E27FC236}">
                <a16:creationId xmlns:a16="http://schemas.microsoft.com/office/drawing/2014/main" id="{2E3CCACB-ED9F-4C65-BA40-9AD85475A736}"/>
              </a:ext>
            </a:extLst>
          </p:cNvPr>
          <p:cNvPicPr>
            <a:picLocks noGrp="1" noChangeAspect="1"/>
          </p:cNvPicPr>
          <p:nvPr>
            <p:ph idx="1"/>
          </p:nvPr>
        </p:nvPicPr>
        <p:blipFill>
          <a:blip r:embed="rId2"/>
          <a:stretch>
            <a:fillRect/>
          </a:stretch>
        </p:blipFill>
        <p:spPr>
          <a:xfrm>
            <a:off x="1277077" y="1800225"/>
            <a:ext cx="9614033" cy="4351338"/>
          </a:xfrm>
          <a:prstGeom prst="rect">
            <a:avLst/>
          </a:prstGeom>
        </p:spPr>
      </p:pic>
    </p:spTree>
    <p:extLst>
      <p:ext uri="{BB962C8B-B14F-4D97-AF65-F5344CB8AC3E}">
        <p14:creationId xmlns:p14="http://schemas.microsoft.com/office/powerpoint/2010/main" val="3251386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AF502-A13D-E2C1-3731-A3DD47BD331F}"/>
              </a:ext>
            </a:extLst>
          </p:cNvPr>
          <p:cNvSpPr>
            <a:spLocks noGrp="1"/>
          </p:cNvSpPr>
          <p:nvPr>
            <p:ph type="title"/>
          </p:nvPr>
        </p:nvSpPr>
        <p:spPr/>
        <p:txBody>
          <a:bodyPr/>
          <a:lstStyle/>
          <a:p>
            <a:endParaRPr lang="en-AU"/>
          </a:p>
        </p:txBody>
      </p:sp>
      <p:sp>
        <p:nvSpPr>
          <p:cNvPr id="3" name="Footer Placeholder 2">
            <a:extLst>
              <a:ext uri="{FF2B5EF4-FFF2-40B4-BE49-F238E27FC236}">
                <a16:creationId xmlns:a16="http://schemas.microsoft.com/office/drawing/2014/main" id="{F90D15EB-33D6-BD52-FCB6-F22B4D97EC66}"/>
              </a:ext>
            </a:extLst>
          </p:cNvPr>
          <p:cNvSpPr>
            <a:spLocks noGrp="1"/>
          </p:cNvSpPr>
          <p:nvPr>
            <p:ph type="ftr" sz="quarter" idx="11"/>
          </p:nvPr>
        </p:nvSpPr>
        <p:spPr/>
        <p:txBody>
          <a:bodyPr/>
          <a:lstStyle/>
          <a:p>
            <a:r>
              <a:rPr lang="en-US"/>
              <a:t>Department of Customer Service</a:t>
            </a:r>
            <a:endParaRPr lang="en-AU"/>
          </a:p>
        </p:txBody>
      </p:sp>
      <p:sp>
        <p:nvSpPr>
          <p:cNvPr id="4" name="Slide Number Placeholder 3">
            <a:extLst>
              <a:ext uri="{FF2B5EF4-FFF2-40B4-BE49-F238E27FC236}">
                <a16:creationId xmlns:a16="http://schemas.microsoft.com/office/drawing/2014/main" id="{5E6DE81D-8E02-7AA0-63A3-4A5121DB81BE}"/>
              </a:ext>
            </a:extLst>
          </p:cNvPr>
          <p:cNvSpPr>
            <a:spLocks noGrp="1"/>
          </p:cNvSpPr>
          <p:nvPr>
            <p:ph type="sldNum" sz="quarter" idx="12"/>
          </p:nvPr>
        </p:nvSpPr>
        <p:spPr/>
        <p:txBody>
          <a:bodyPr/>
          <a:lstStyle/>
          <a:p>
            <a:fld id="{10A01DC5-1685-4615-8240-15192985C6A2}" type="slidenum">
              <a:rPr lang="en-AU" smtClean="0"/>
              <a:t>4</a:t>
            </a:fld>
            <a:endParaRPr lang="en-AU"/>
          </a:p>
        </p:txBody>
      </p:sp>
      <p:sp>
        <p:nvSpPr>
          <p:cNvPr id="5" name="Table Placeholder 4">
            <a:extLst>
              <a:ext uri="{FF2B5EF4-FFF2-40B4-BE49-F238E27FC236}">
                <a16:creationId xmlns:a16="http://schemas.microsoft.com/office/drawing/2014/main" id="{2AECDF4D-7214-AEB5-7CA9-97CA03ED9F16}"/>
              </a:ext>
            </a:extLst>
          </p:cNvPr>
          <p:cNvSpPr>
            <a:spLocks noGrp="1"/>
          </p:cNvSpPr>
          <p:nvPr>
            <p:ph type="tbl" sz="quarter" idx="13"/>
          </p:nvPr>
        </p:nvSpPr>
        <p:spPr/>
      </p:sp>
      <p:pic>
        <p:nvPicPr>
          <p:cNvPr id="7" name="Picture 6">
            <a:extLst>
              <a:ext uri="{FF2B5EF4-FFF2-40B4-BE49-F238E27FC236}">
                <a16:creationId xmlns:a16="http://schemas.microsoft.com/office/drawing/2014/main" id="{4D5CD6C3-27F4-4EA6-5FA5-1E3785EA4C5C}"/>
              </a:ext>
            </a:extLst>
          </p:cNvPr>
          <p:cNvPicPr>
            <a:picLocks noChangeAspect="1"/>
          </p:cNvPicPr>
          <p:nvPr/>
        </p:nvPicPr>
        <p:blipFill>
          <a:blip r:embed="rId2"/>
          <a:stretch>
            <a:fillRect/>
          </a:stretch>
        </p:blipFill>
        <p:spPr>
          <a:xfrm>
            <a:off x="0" y="252424"/>
            <a:ext cx="12192000" cy="6353151"/>
          </a:xfrm>
          <a:prstGeom prst="rect">
            <a:avLst/>
          </a:prstGeom>
        </p:spPr>
      </p:pic>
      <p:sp>
        <p:nvSpPr>
          <p:cNvPr id="8" name="TextBox 7">
            <a:extLst>
              <a:ext uri="{FF2B5EF4-FFF2-40B4-BE49-F238E27FC236}">
                <a16:creationId xmlns:a16="http://schemas.microsoft.com/office/drawing/2014/main" id="{AC862584-3588-808D-47A7-35E2ABB0778C}"/>
              </a:ext>
            </a:extLst>
          </p:cNvPr>
          <p:cNvSpPr txBox="1"/>
          <p:nvPr/>
        </p:nvSpPr>
        <p:spPr>
          <a:xfrm>
            <a:off x="2781300" y="0"/>
            <a:ext cx="6019800" cy="707886"/>
          </a:xfrm>
          <a:prstGeom prst="rect">
            <a:avLst/>
          </a:prstGeom>
          <a:noFill/>
        </p:spPr>
        <p:txBody>
          <a:bodyPr wrap="square" rtlCol="0">
            <a:spAutoFit/>
          </a:bodyPr>
          <a:lstStyle/>
          <a:p>
            <a:r>
              <a:rPr lang="en-AU" sz="4000" b="1" dirty="0"/>
              <a:t>portal.spatial.nsw.gov.au</a:t>
            </a:r>
          </a:p>
        </p:txBody>
      </p:sp>
    </p:spTree>
    <p:extLst>
      <p:ext uri="{BB962C8B-B14F-4D97-AF65-F5344CB8AC3E}">
        <p14:creationId xmlns:p14="http://schemas.microsoft.com/office/powerpoint/2010/main" val="1561460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EED8E-A668-4608-A5FD-9B292590B05B}"/>
              </a:ext>
            </a:extLst>
          </p:cNvPr>
          <p:cNvSpPr>
            <a:spLocks noGrp="1"/>
          </p:cNvSpPr>
          <p:nvPr>
            <p:ph type="title"/>
          </p:nvPr>
        </p:nvSpPr>
        <p:spPr/>
        <p:txBody>
          <a:bodyPr>
            <a:normAutofit fontScale="90000"/>
          </a:bodyPr>
          <a:lstStyle/>
          <a:p>
            <a:r>
              <a:rPr lang="en-AU" sz="4000"/>
              <a:t>DCS Spatial Services </a:t>
            </a:r>
            <a:br>
              <a:rPr lang="en-AU"/>
            </a:br>
            <a:r>
              <a:rPr lang="en-AU" sz="3100"/>
              <a:t>Department of Customer Service – Digital.NSW</a:t>
            </a:r>
            <a:br>
              <a:rPr lang="en-AU"/>
            </a:br>
            <a:endParaRPr lang="en-AU"/>
          </a:p>
        </p:txBody>
      </p:sp>
      <p:sp>
        <p:nvSpPr>
          <p:cNvPr id="4" name="Footer Placeholder 3">
            <a:extLst>
              <a:ext uri="{FF2B5EF4-FFF2-40B4-BE49-F238E27FC236}">
                <a16:creationId xmlns:a16="http://schemas.microsoft.com/office/drawing/2014/main" id="{3BE2F762-E9B0-4BAF-B40C-923B6A585685}"/>
              </a:ext>
            </a:extLst>
          </p:cNvPr>
          <p:cNvSpPr>
            <a:spLocks noGrp="1"/>
          </p:cNvSpPr>
          <p:nvPr>
            <p:ph type="ftr" sz="quarter" idx="11"/>
          </p:nvPr>
        </p:nvSpPr>
        <p:spPr/>
        <p:txBody>
          <a:bodyPr/>
          <a:lstStyle/>
          <a:p>
            <a:r>
              <a:rPr lang="en-US"/>
              <a:t>Department of Customer Service</a:t>
            </a:r>
            <a:endParaRPr lang="en-AU"/>
          </a:p>
        </p:txBody>
      </p:sp>
      <p:sp>
        <p:nvSpPr>
          <p:cNvPr id="5" name="Slide Number Placeholder 4">
            <a:extLst>
              <a:ext uri="{FF2B5EF4-FFF2-40B4-BE49-F238E27FC236}">
                <a16:creationId xmlns:a16="http://schemas.microsoft.com/office/drawing/2014/main" id="{07333683-0BBB-4D8B-8433-2DCBD3A39EDF}"/>
              </a:ext>
            </a:extLst>
          </p:cNvPr>
          <p:cNvSpPr>
            <a:spLocks noGrp="1"/>
          </p:cNvSpPr>
          <p:nvPr>
            <p:ph type="sldNum" sz="quarter" idx="12"/>
          </p:nvPr>
        </p:nvSpPr>
        <p:spPr/>
        <p:txBody>
          <a:bodyPr/>
          <a:lstStyle/>
          <a:p>
            <a:fld id="{10A01DC5-1685-4615-8240-15192985C6A2}" type="slidenum">
              <a:rPr lang="en-AU" smtClean="0"/>
              <a:t>5</a:t>
            </a:fld>
            <a:endParaRPr lang="en-AU"/>
          </a:p>
        </p:txBody>
      </p:sp>
      <p:cxnSp>
        <p:nvCxnSpPr>
          <p:cNvPr id="33" name="Straight Connector 32">
            <a:extLst>
              <a:ext uri="{FF2B5EF4-FFF2-40B4-BE49-F238E27FC236}">
                <a16:creationId xmlns:a16="http://schemas.microsoft.com/office/drawing/2014/main" id="{5E4022E6-46C2-4C7D-A4AD-8FD0DF39237F}"/>
              </a:ext>
            </a:extLst>
          </p:cNvPr>
          <p:cNvCxnSpPr>
            <a:cxnSpLocks/>
            <a:endCxn id="70" idx="0"/>
          </p:cNvCxnSpPr>
          <p:nvPr/>
        </p:nvCxnSpPr>
        <p:spPr>
          <a:xfrm>
            <a:off x="8527899" y="2408285"/>
            <a:ext cx="0" cy="2160971"/>
          </a:xfrm>
          <a:prstGeom prst="line">
            <a:avLst/>
          </a:prstGeom>
          <a:ln w="19050">
            <a:solidFill>
              <a:schemeClr val="bg2"/>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34" name="Straight Connector 33">
            <a:extLst>
              <a:ext uri="{FF2B5EF4-FFF2-40B4-BE49-F238E27FC236}">
                <a16:creationId xmlns:a16="http://schemas.microsoft.com/office/drawing/2014/main" id="{2007645F-AB08-4C9F-A984-DBC413C9567C}"/>
              </a:ext>
            </a:extLst>
          </p:cNvPr>
          <p:cNvCxnSpPr>
            <a:cxnSpLocks/>
            <a:endCxn id="51" idx="0"/>
          </p:cNvCxnSpPr>
          <p:nvPr/>
        </p:nvCxnSpPr>
        <p:spPr>
          <a:xfrm>
            <a:off x="5971622" y="2408285"/>
            <a:ext cx="0" cy="1493234"/>
          </a:xfrm>
          <a:prstGeom prst="line">
            <a:avLst/>
          </a:prstGeom>
          <a:ln w="19050">
            <a:solidFill>
              <a:schemeClr val="bg2"/>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35" name="Straight Connector 34">
            <a:extLst>
              <a:ext uri="{FF2B5EF4-FFF2-40B4-BE49-F238E27FC236}">
                <a16:creationId xmlns:a16="http://schemas.microsoft.com/office/drawing/2014/main" id="{29EFD982-37E2-4617-89C1-25D9E4837EE4}"/>
              </a:ext>
            </a:extLst>
          </p:cNvPr>
          <p:cNvCxnSpPr>
            <a:cxnSpLocks/>
            <a:endCxn id="50" idx="0"/>
          </p:cNvCxnSpPr>
          <p:nvPr/>
        </p:nvCxnSpPr>
        <p:spPr>
          <a:xfrm>
            <a:off x="3648715" y="2408285"/>
            <a:ext cx="0" cy="2155390"/>
          </a:xfrm>
          <a:prstGeom prst="line">
            <a:avLst/>
          </a:prstGeom>
          <a:ln w="19050">
            <a:solidFill>
              <a:schemeClr val="bg2"/>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36" name="Straight Connector 35">
            <a:extLst>
              <a:ext uri="{FF2B5EF4-FFF2-40B4-BE49-F238E27FC236}">
                <a16:creationId xmlns:a16="http://schemas.microsoft.com/office/drawing/2014/main" id="{43817DDD-F616-4589-A53E-7EDC019A114A}"/>
              </a:ext>
            </a:extLst>
          </p:cNvPr>
          <p:cNvCxnSpPr>
            <a:cxnSpLocks/>
            <a:endCxn id="47" idx="0"/>
          </p:cNvCxnSpPr>
          <p:nvPr/>
        </p:nvCxnSpPr>
        <p:spPr>
          <a:xfrm>
            <a:off x="1206925" y="2408285"/>
            <a:ext cx="0" cy="2149881"/>
          </a:xfrm>
          <a:prstGeom prst="line">
            <a:avLst/>
          </a:prstGeom>
          <a:ln w="19050">
            <a:solidFill>
              <a:schemeClr val="bg2"/>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37" name="Rectangle 36">
            <a:extLst>
              <a:ext uri="{FF2B5EF4-FFF2-40B4-BE49-F238E27FC236}">
                <a16:creationId xmlns:a16="http://schemas.microsoft.com/office/drawing/2014/main" id="{579090E6-650A-4EE6-9047-7EB67C3921A3}"/>
              </a:ext>
            </a:extLst>
          </p:cNvPr>
          <p:cNvSpPr/>
          <p:nvPr/>
        </p:nvSpPr>
        <p:spPr>
          <a:xfrm>
            <a:off x="5249076" y="1772246"/>
            <a:ext cx="1693849" cy="5220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latin typeface="Calibri" panose="020F0502020204030204" pitchFamily="34" charset="0"/>
                <a:cs typeface="Calibri" panose="020F0502020204030204" pitchFamily="34" charset="0"/>
              </a:rPr>
              <a:t>Spatial Services</a:t>
            </a:r>
          </a:p>
        </p:txBody>
      </p:sp>
      <p:sp>
        <p:nvSpPr>
          <p:cNvPr id="38" name="Rectangle 37">
            <a:extLst>
              <a:ext uri="{FF2B5EF4-FFF2-40B4-BE49-F238E27FC236}">
                <a16:creationId xmlns:a16="http://schemas.microsoft.com/office/drawing/2014/main" id="{70FA05F9-AE2A-4DA6-B311-3664D61AC24A}"/>
              </a:ext>
            </a:extLst>
          </p:cNvPr>
          <p:cNvSpPr/>
          <p:nvPr/>
        </p:nvSpPr>
        <p:spPr>
          <a:xfrm>
            <a:off x="8225576" y="1779674"/>
            <a:ext cx="1620000" cy="5220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latin typeface="Calibri" panose="020F0502020204030204" pitchFamily="34" charset="0"/>
                <a:cs typeface="Calibri" panose="020F0502020204030204" pitchFamily="34" charset="0"/>
              </a:rPr>
              <a:t>Exec &amp; Business Operations</a:t>
            </a:r>
          </a:p>
        </p:txBody>
      </p:sp>
      <p:cxnSp>
        <p:nvCxnSpPr>
          <p:cNvPr id="39" name="Straight Connector 38">
            <a:extLst>
              <a:ext uri="{FF2B5EF4-FFF2-40B4-BE49-F238E27FC236}">
                <a16:creationId xmlns:a16="http://schemas.microsoft.com/office/drawing/2014/main" id="{D00B253C-5918-4D31-93A5-8C51FF33A5CB}"/>
              </a:ext>
            </a:extLst>
          </p:cNvPr>
          <p:cNvCxnSpPr>
            <a:cxnSpLocks/>
            <a:stCxn id="37" idx="3"/>
            <a:endCxn id="38" idx="1"/>
          </p:cNvCxnSpPr>
          <p:nvPr/>
        </p:nvCxnSpPr>
        <p:spPr>
          <a:xfrm>
            <a:off x="6942925" y="2033285"/>
            <a:ext cx="1282651" cy="7428"/>
          </a:xfrm>
          <a:prstGeom prst="line">
            <a:avLst/>
          </a:prstGeom>
          <a:ln w="19050">
            <a:solidFill>
              <a:schemeClr val="bg2"/>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40" name="Rectangle 39">
            <a:extLst>
              <a:ext uri="{FF2B5EF4-FFF2-40B4-BE49-F238E27FC236}">
                <a16:creationId xmlns:a16="http://schemas.microsoft.com/office/drawing/2014/main" id="{91B37225-1F15-4199-B4C6-1EC5232D1E0D}"/>
              </a:ext>
            </a:extLst>
          </p:cNvPr>
          <p:cNvSpPr/>
          <p:nvPr/>
        </p:nvSpPr>
        <p:spPr>
          <a:xfrm>
            <a:off x="360001" y="2571696"/>
            <a:ext cx="1693849" cy="5220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latin typeface="Calibri" panose="020F0502020204030204" pitchFamily="34" charset="0"/>
                <a:cs typeface="Calibri" panose="020F0502020204030204" pitchFamily="34" charset="0"/>
              </a:rPr>
              <a:t>Office of the Surveyor-General</a:t>
            </a:r>
          </a:p>
        </p:txBody>
      </p:sp>
      <p:sp>
        <p:nvSpPr>
          <p:cNvPr id="41" name="Rectangle 40">
            <a:extLst>
              <a:ext uri="{FF2B5EF4-FFF2-40B4-BE49-F238E27FC236}">
                <a16:creationId xmlns:a16="http://schemas.microsoft.com/office/drawing/2014/main" id="{C3EF7D57-244A-47E2-A956-D369CE68FAC5}"/>
              </a:ext>
            </a:extLst>
          </p:cNvPr>
          <p:cNvSpPr/>
          <p:nvPr/>
        </p:nvSpPr>
        <p:spPr>
          <a:xfrm>
            <a:off x="2801790" y="2571696"/>
            <a:ext cx="1693849" cy="5220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latin typeface="Calibri" panose="020F0502020204030204" pitchFamily="34" charset="0"/>
                <a:cs typeface="Calibri" panose="020F0502020204030204" pitchFamily="34" charset="0"/>
              </a:rPr>
              <a:t>Spatial Operations</a:t>
            </a:r>
          </a:p>
        </p:txBody>
      </p:sp>
      <p:sp>
        <p:nvSpPr>
          <p:cNvPr id="42" name="Rectangle 41">
            <a:extLst>
              <a:ext uri="{FF2B5EF4-FFF2-40B4-BE49-F238E27FC236}">
                <a16:creationId xmlns:a16="http://schemas.microsoft.com/office/drawing/2014/main" id="{5F593144-F054-4196-9DC8-F17FEA4F2C34}"/>
              </a:ext>
            </a:extLst>
          </p:cNvPr>
          <p:cNvSpPr/>
          <p:nvPr/>
        </p:nvSpPr>
        <p:spPr>
          <a:xfrm>
            <a:off x="5126897" y="2571696"/>
            <a:ext cx="1693849" cy="5220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latin typeface="Calibri" panose="020F0502020204030204" pitchFamily="34" charset="0"/>
                <a:cs typeface="Calibri" panose="020F0502020204030204" pitchFamily="34" charset="0"/>
              </a:rPr>
              <a:t>ICT</a:t>
            </a:r>
          </a:p>
        </p:txBody>
      </p:sp>
      <p:sp>
        <p:nvSpPr>
          <p:cNvPr id="43" name="Rectangle 42">
            <a:extLst>
              <a:ext uri="{FF2B5EF4-FFF2-40B4-BE49-F238E27FC236}">
                <a16:creationId xmlns:a16="http://schemas.microsoft.com/office/drawing/2014/main" id="{C258A668-F7A5-439B-BD68-E0063ABEED76}"/>
              </a:ext>
            </a:extLst>
          </p:cNvPr>
          <p:cNvSpPr/>
          <p:nvPr/>
        </p:nvSpPr>
        <p:spPr>
          <a:xfrm>
            <a:off x="7452000" y="3904277"/>
            <a:ext cx="2160000" cy="5220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latin typeface="Calibri" panose="020F0502020204030204" pitchFamily="34" charset="0"/>
                <a:cs typeface="Calibri" panose="020F0502020204030204" pitchFamily="34" charset="0"/>
              </a:rPr>
              <a:t>Infrastructure Data</a:t>
            </a:r>
          </a:p>
        </p:txBody>
      </p:sp>
      <p:sp>
        <p:nvSpPr>
          <p:cNvPr id="44" name="Rectangle 43">
            <a:extLst>
              <a:ext uri="{FF2B5EF4-FFF2-40B4-BE49-F238E27FC236}">
                <a16:creationId xmlns:a16="http://schemas.microsoft.com/office/drawing/2014/main" id="{71423435-C67B-49A3-B816-F1BB93BCBECC}"/>
              </a:ext>
            </a:extLst>
          </p:cNvPr>
          <p:cNvSpPr/>
          <p:nvPr/>
        </p:nvSpPr>
        <p:spPr>
          <a:xfrm>
            <a:off x="7447899" y="3233852"/>
            <a:ext cx="2160000" cy="5220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latin typeface="Calibri" panose="020F0502020204030204" pitchFamily="34" charset="0"/>
                <a:cs typeface="Calibri" panose="020F0502020204030204" pitchFamily="34" charset="0"/>
              </a:rPr>
              <a:t>Emergency Information Coordination Unit</a:t>
            </a:r>
          </a:p>
        </p:txBody>
      </p:sp>
      <p:sp>
        <p:nvSpPr>
          <p:cNvPr id="45" name="Rectangle 44">
            <a:extLst>
              <a:ext uri="{FF2B5EF4-FFF2-40B4-BE49-F238E27FC236}">
                <a16:creationId xmlns:a16="http://schemas.microsoft.com/office/drawing/2014/main" id="{070C07E5-079F-4C65-9D42-0421BCC9CE5F}"/>
              </a:ext>
            </a:extLst>
          </p:cNvPr>
          <p:cNvSpPr/>
          <p:nvPr/>
        </p:nvSpPr>
        <p:spPr>
          <a:xfrm>
            <a:off x="360000" y="3233853"/>
            <a:ext cx="1693849" cy="5220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latin typeface="Calibri" panose="020F0502020204030204" pitchFamily="34" charset="0"/>
                <a:cs typeface="Calibri" panose="020F0502020204030204" pitchFamily="34" charset="0"/>
              </a:rPr>
              <a:t>Survey Operations</a:t>
            </a:r>
          </a:p>
        </p:txBody>
      </p:sp>
      <p:sp>
        <p:nvSpPr>
          <p:cNvPr id="46" name="Rectangle 45">
            <a:extLst>
              <a:ext uri="{FF2B5EF4-FFF2-40B4-BE49-F238E27FC236}">
                <a16:creationId xmlns:a16="http://schemas.microsoft.com/office/drawing/2014/main" id="{FA9CAA17-E3F4-4A29-927A-17470627565B}"/>
              </a:ext>
            </a:extLst>
          </p:cNvPr>
          <p:cNvSpPr/>
          <p:nvPr/>
        </p:nvSpPr>
        <p:spPr>
          <a:xfrm>
            <a:off x="360000" y="3896009"/>
            <a:ext cx="1693849" cy="5220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latin typeface="Calibri" panose="020F0502020204030204" pitchFamily="34" charset="0"/>
                <a:cs typeface="Calibri" panose="020F0502020204030204" pitchFamily="34" charset="0"/>
              </a:rPr>
              <a:t>Geographical Names Board</a:t>
            </a:r>
          </a:p>
        </p:txBody>
      </p:sp>
      <p:sp>
        <p:nvSpPr>
          <p:cNvPr id="47" name="Rectangle 46">
            <a:extLst>
              <a:ext uri="{FF2B5EF4-FFF2-40B4-BE49-F238E27FC236}">
                <a16:creationId xmlns:a16="http://schemas.microsoft.com/office/drawing/2014/main" id="{DC0E2ED8-5B9E-41FC-AD9B-5CF0BB90B851}"/>
              </a:ext>
            </a:extLst>
          </p:cNvPr>
          <p:cNvSpPr/>
          <p:nvPr/>
        </p:nvSpPr>
        <p:spPr>
          <a:xfrm>
            <a:off x="360000" y="4558165"/>
            <a:ext cx="1693849" cy="5220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latin typeface="Calibri" panose="020F0502020204030204" pitchFamily="34" charset="0"/>
                <a:cs typeface="Calibri" panose="020F0502020204030204" pitchFamily="34" charset="0"/>
              </a:rPr>
              <a:t>Board of Surveying &amp; SI</a:t>
            </a:r>
          </a:p>
        </p:txBody>
      </p:sp>
      <p:sp>
        <p:nvSpPr>
          <p:cNvPr id="48" name="Rectangle 47">
            <a:extLst>
              <a:ext uri="{FF2B5EF4-FFF2-40B4-BE49-F238E27FC236}">
                <a16:creationId xmlns:a16="http://schemas.microsoft.com/office/drawing/2014/main" id="{E0C142A5-01A1-44AD-8D8C-52247506B4A1}"/>
              </a:ext>
            </a:extLst>
          </p:cNvPr>
          <p:cNvSpPr/>
          <p:nvPr/>
        </p:nvSpPr>
        <p:spPr>
          <a:xfrm>
            <a:off x="2801790" y="3239364"/>
            <a:ext cx="1693849" cy="5220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latin typeface="Calibri" panose="020F0502020204030204" pitchFamily="34" charset="0"/>
                <a:cs typeface="Calibri" panose="020F0502020204030204" pitchFamily="34" charset="0"/>
              </a:rPr>
              <a:t>Cadastral</a:t>
            </a:r>
          </a:p>
        </p:txBody>
      </p:sp>
      <p:sp>
        <p:nvSpPr>
          <p:cNvPr id="49" name="Rectangle 48">
            <a:extLst>
              <a:ext uri="{FF2B5EF4-FFF2-40B4-BE49-F238E27FC236}">
                <a16:creationId xmlns:a16="http://schemas.microsoft.com/office/drawing/2014/main" id="{0321FC11-C9AE-41A0-B395-2AB49CD6C329}"/>
              </a:ext>
            </a:extLst>
          </p:cNvPr>
          <p:cNvSpPr/>
          <p:nvPr/>
        </p:nvSpPr>
        <p:spPr>
          <a:xfrm>
            <a:off x="2801790" y="3901520"/>
            <a:ext cx="1693849" cy="5220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latin typeface="Calibri" panose="020F0502020204030204" pitchFamily="34" charset="0"/>
                <a:cs typeface="Calibri" panose="020F0502020204030204" pitchFamily="34" charset="0"/>
              </a:rPr>
              <a:t>Environmental</a:t>
            </a:r>
          </a:p>
        </p:txBody>
      </p:sp>
      <p:sp>
        <p:nvSpPr>
          <p:cNvPr id="50" name="Rectangle 49">
            <a:extLst>
              <a:ext uri="{FF2B5EF4-FFF2-40B4-BE49-F238E27FC236}">
                <a16:creationId xmlns:a16="http://schemas.microsoft.com/office/drawing/2014/main" id="{E855817C-56BD-4186-940B-759858526196}"/>
              </a:ext>
            </a:extLst>
          </p:cNvPr>
          <p:cNvSpPr/>
          <p:nvPr/>
        </p:nvSpPr>
        <p:spPr>
          <a:xfrm>
            <a:off x="2801790" y="4563675"/>
            <a:ext cx="1693849" cy="5220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latin typeface="Calibri" panose="020F0502020204030204" pitchFamily="34" charset="0"/>
                <a:cs typeface="Calibri" panose="020F0502020204030204" pitchFamily="34" charset="0"/>
              </a:rPr>
              <a:t>Administrative</a:t>
            </a:r>
          </a:p>
        </p:txBody>
      </p:sp>
      <p:sp>
        <p:nvSpPr>
          <p:cNvPr id="51" name="Rectangle 50">
            <a:extLst>
              <a:ext uri="{FF2B5EF4-FFF2-40B4-BE49-F238E27FC236}">
                <a16:creationId xmlns:a16="http://schemas.microsoft.com/office/drawing/2014/main" id="{A1D12F40-6834-4848-BF8C-93222919DB21}"/>
              </a:ext>
            </a:extLst>
          </p:cNvPr>
          <p:cNvSpPr/>
          <p:nvPr/>
        </p:nvSpPr>
        <p:spPr>
          <a:xfrm>
            <a:off x="5126893" y="3901519"/>
            <a:ext cx="1693849" cy="5220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latin typeface="Calibri" panose="020F0502020204030204" pitchFamily="34" charset="0"/>
                <a:cs typeface="Calibri" panose="020F0502020204030204" pitchFamily="34" charset="0"/>
              </a:rPr>
              <a:t>Digital </a:t>
            </a:r>
          </a:p>
          <a:p>
            <a:pPr algn="ctr"/>
            <a:r>
              <a:rPr lang="en-AU" sz="1600">
                <a:latin typeface="Calibri" panose="020F0502020204030204" pitchFamily="34" charset="0"/>
                <a:cs typeface="Calibri" panose="020F0502020204030204" pitchFamily="34" charset="0"/>
              </a:rPr>
              <a:t>Services</a:t>
            </a:r>
          </a:p>
        </p:txBody>
      </p:sp>
      <p:sp>
        <p:nvSpPr>
          <p:cNvPr id="52" name="Rectangle 51">
            <a:extLst>
              <a:ext uri="{FF2B5EF4-FFF2-40B4-BE49-F238E27FC236}">
                <a16:creationId xmlns:a16="http://schemas.microsoft.com/office/drawing/2014/main" id="{BE75C9B5-C35F-4C32-9791-44FD9C524343}"/>
              </a:ext>
            </a:extLst>
          </p:cNvPr>
          <p:cNvSpPr/>
          <p:nvPr/>
        </p:nvSpPr>
        <p:spPr>
          <a:xfrm>
            <a:off x="5126894" y="3233852"/>
            <a:ext cx="1693849" cy="5220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latin typeface="Calibri" panose="020F0502020204030204" pitchFamily="34" charset="0"/>
                <a:cs typeface="Calibri" panose="020F0502020204030204" pitchFamily="34" charset="0"/>
              </a:rPr>
              <a:t>Information Services</a:t>
            </a:r>
          </a:p>
        </p:txBody>
      </p:sp>
      <p:sp>
        <p:nvSpPr>
          <p:cNvPr id="53" name="Rectangle 52">
            <a:extLst>
              <a:ext uri="{FF2B5EF4-FFF2-40B4-BE49-F238E27FC236}">
                <a16:creationId xmlns:a16="http://schemas.microsoft.com/office/drawing/2014/main" id="{24B2CB75-06E8-4217-A8D0-4A68EE6E759F}"/>
              </a:ext>
            </a:extLst>
          </p:cNvPr>
          <p:cNvSpPr/>
          <p:nvPr/>
        </p:nvSpPr>
        <p:spPr>
          <a:xfrm>
            <a:off x="7452000" y="2568873"/>
            <a:ext cx="2160000" cy="5220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latin typeface="Calibri" panose="020F0502020204030204" pitchFamily="34" charset="0"/>
                <a:cs typeface="Calibri" panose="020F0502020204030204" pitchFamily="34" charset="0"/>
              </a:rPr>
              <a:t>Customer &amp; Emergency Management Services</a:t>
            </a:r>
          </a:p>
        </p:txBody>
      </p:sp>
      <p:cxnSp>
        <p:nvCxnSpPr>
          <p:cNvPr id="54" name="Straight Connector 53">
            <a:extLst>
              <a:ext uri="{FF2B5EF4-FFF2-40B4-BE49-F238E27FC236}">
                <a16:creationId xmlns:a16="http://schemas.microsoft.com/office/drawing/2014/main" id="{3138AC7D-1ED2-4929-A4F8-E233806A8CF4}"/>
              </a:ext>
            </a:extLst>
          </p:cNvPr>
          <p:cNvCxnSpPr>
            <a:cxnSpLocks/>
          </p:cNvCxnSpPr>
          <p:nvPr/>
        </p:nvCxnSpPr>
        <p:spPr>
          <a:xfrm>
            <a:off x="1206919" y="2408285"/>
            <a:ext cx="9782598" cy="0"/>
          </a:xfrm>
          <a:prstGeom prst="line">
            <a:avLst/>
          </a:prstGeom>
          <a:ln w="19050">
            <a:solidFill>
              <a:schemeClr val="bg2"/>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55" name="Straight Connector 54">
            <a:extLst>
              <a:ext uri="{FF2B5EF4-FFF2-40B4-BE49-F238E27FC236}">
                <a16:creationId xmlns:a16="http://schemas.microsoft.com/office/drawing/2014/main" id="{EF9B24B0-F328-4A59-A94B-1CAD19D962D5}"/>
              </a:ext>
            </a:extLst>
          </p:cNvPr>
          <p:cNvCxnSpPr>
            <a:cxnSpLocks/>
            <a:stCxn id="37" idx="2"/>
          </p:cNvCxnSpPr>
          <p:nvPr/>
        </p:nvCxnSpPr>
        <p:spPr>
          <a:xfrm>
            <a:off x="6096001" y="2294324"/>
            <a:ext cx="0" cy="113961"/>
          </a:xfrm>
          <a:prstGeom prst="line">
            <a:avLst/>
          </a:prstGeom>
          <a:ln w="19050">
            <a:solidFill>
              <a:schemeClr val="bg2"/>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56" name="Rectangle 55">
            <a:extLst>
              <a:ext uri="{FF2B5EF4-FFF2-40B4-BE49-F238E27FC236}">
                <a16:creationId xmlns:a16="http://schemas.microsoft.com/office/drawing/2014/main" id="{F752198F-2009-4D54-884B-275A25CDF890}"/>
              </a:ext>
            </a:extLst>
          </p:cNvPr>
          <p:cNvSpPr/>
          <p:nvPr/>
        </p:nvSpPr>
        <p:spPr>
          <a:xfrm>
            <a:off x="10127122" y="2568873"/>
            <a:ext cx="1693849" cy="5220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latin typeface="Calibri" panose="020F0502020204030204" pitchFamily="34" charset="0"/>
                <a:cs typeface="Calibri" panose="020F0502020204030204" pitchFamily="34" charset="0"/>
              </a:rPr>
              <a:t>Live NSW</a:t>
            </a:r>
          </a:p>
        </p:txBody>
      </p:sp>
      <p:cxnSp>
        <p:nvCxnSpPr>
          <p:cNvPr id="57" name="Straight Connector 56">
            <a:extLst>
              <a:ext uri="{FF2B5EF4-FFF2-40B4-BE49-F238E27FC236}">
                <a16:creationId xmlns:a16="http://schemas.microsoft.com/office/drawing/2014/main" id="{F2F5114A-9680-4AE7-B655-6B5E1E5E02D6}"/>
              </a:ext>
            </a:extLst>
          </p:cNvPr>
          <p:cNvCxnSpPr>
            <a:cxnSpLocks/>
          </p:cNvCxnSpPr>
          <p:nvPr/>
        </p:nvCxnSpPr>
        <p:spPr>
          <a:xfrm>
            <a:off x="10989517" y="2408285"/>
            <a:ext cx="0" cy="160588"/>
          </a:xfrm>
          <a:prstGeom prst="line">
            <a:avLst/>
          </a:prstGeom>
          <a:ln w="19050">
            <a:solidFill>
              <a:schemeClr val="bg2"/>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59" name="Rectangle 58">
            <a:extLst>
              <a:ext uri="{FF2B5EF4-FFF2-40B4-BE49-F238E27FC236}">
                <a16:creationId xmlns:a16="http://schemas.microsoft.com/office/drawing/2014/main" id="{856CF9E4-C20B-45D0-89D0-A124A186809B}"/>
              </a:ext>
            </a:extLst>
          </p:cNvPr>
          <p:cNvSpPr/>
          <p:nvPr/>
        </p:nvSpPr>
        <p:spPr>
          <a:xfrm>
            <a:off x="360000" y="5458335"/>
            <a:ext cx="1584000" cy="5491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latin typeface="Calibri" panose="020F0502020204030204" pitchFamily="34" charset="0"/>
                <a:cs typeface="Calibri" panose="020F0502020204030204" pitchFamily="34" charset="0"/>
              </a:rPr>
              <a:t>Data Sourcing</a:t>
            </a:r>
          </a:p>
        </p:txBody>
      </p:sp>
      <p:sp>
        <p:nvSpPr>
          <p:cNvPr id="60" name="Rectangle 59">
            <a:extLst>
              <a:ext uri="{FF2B5EF4-FFF2-40B4-BE49-F238E27FC236}">
                <a16:creationId xmlns:a16="http://schemas.microsoft.com/office/drawing/2014/main" id="{E6B88F15-C6F4-46C0-AB72-F8D2314E7699}"/>
              </a:ext>
            </a:extLst>
          </p:cNvPr>
          <p:cNvSpPr/>
          <p:nvPr/>
        </p:nvSpPr>
        <p:spPr>
          <a:xfrm>
            <a:off x="2335394" y="5458338"/>
            <a:ext cx="1584000" cy="5491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latin typeface="Calibri" panose="020F0502020204030204" pitchFamily="34" charset="0"/>
                <a:cs typeface="Calibri" panose="020F0502020204030204" pitchFamily="34" charset="0"/>
              </a:rPr>
              <a:t>Data Supply</a:t>
            </a:r>
          </a:p>
        </p:txBody>
      </p:sp>
      <p:sp>
        <p:nvSpPr>
          <p:cNvPr id="61" name="Rectangle 60">
            <a:extLst>
              <a:ext uri="{FF2B5EF4-FFF2-40B4-BE49-F238E27FC236}">
                <a16:creationId xmlns:a16="http://schemas.microsoft.com/office/drawing/2014/main" id="{B7B00762-C49A-437C-9FE2-1F8971AC3962}"/>
              </a:ext>
            </a:extLst>
          </p:cNvPr>
          <p:cNvSpPr/>
          <p:nvPr/>
        </p:nvSpPr>
        <p:spPr>
          <a:xfrm>
            <a:off x="4310788" y="5458336"/>
            <a:ext cx="1584000" cy="5491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latin typeface="Calibri" panose="020F0502020204030204" pitchFamily="34" charset="0"/>
                <a:cs typeface="Calibri" panose="020F0502020204030204" pitchFamily="34" charset="0"/>
              </a:rPr>
              <a:t>Data Management</a:t>
            </a:r>
          </a:p>
        </p:txBody>
      </p:sp>
      <p:sp>
        <p:nvSpPr>
          <p:cNvPr id="62" name="Rectangle 61">
            <a:extLst>
              <a:ext uri="{FF2B5EF4-FFF2-40B4-BE49-F238E27FC236}">
                <a16:creationId xmlns:a16="http://schemas.microsoft.com/office/drawing/2014/main" id="{E7771C5F-A197-4241-BE76-40CDB736B41F}"/>
              </a:ext>
            </a:extLst>
          </p:cNvPr>
          <p:cNvSpPr/>
          <p:nvPr/>
        </p:nvSpPr>
        <p:spPr>
          <a:xfrm>
            <a:off x="6286182" y="5458336"/>
            <a:ext cx="1584000" cy="5491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latin typeface="Calibri" panose="020F0502020204030204" pitchFamily="34" charset="0"/>
                <a:cs typeface="Calibri" panose="020F0502020204030204" pitchFamily="34" charset="0"/>
              </a:rPr>
              <a:t>Product/Service Development</a:t>
            </a:r>
          </a:p>
        </p:txBody>
      </p:sp>
      <p:sp>
        <p:nvSpPr>
          <p:cNvPr id="63" name="Rectangle 62">
            <a:extLst>
              <a:ext uri="{FF2B5EF4-FFF2-40B4-BE49-F238E27FC236}">
                <a16:creationId xmlns:a16="http://schemas.microsoft.com/office/drawing/2014/main" id="{E9000077-FC81-4705-B08F-865E44DDEBB7}"/>
              </a:ext>
            </a:extLst>
          </p:cNvPr>
          <p:cNvSpPr/>
          <p:nvPr/>
        </p:nvSpPr>
        <p:spPr>
          <a:xfrm>
            <a:off x="8261576" y="5458336"/>
            <a:ext cx="1584000" cy="5491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latin typeface="Calibri" panose="020F0502020204030204" pitchFamily="34" charset="0"/>
                <a:cs typeface="Calibri" panose="020F0502020204030204" pitchFamily="34" charset="0"/>
              </a:rPr>
              <a:t>Product/Service Delivery</a:t>
            </a:r>
          </a:p>
        </p:txBody>
      </p:sp>
      <p:sp>
        <p:nvSpPr>
          <p:cNvPr id="64" name="Rectangle 63">
            <a:extLst>
              <a:ext uri="{FF2B5EF4-FFF2-40B4-BE49-F238E27FC236}">
                <a16:creationId xmlns:a16="http://schemas.microsoft.com/office/drawing/2014/main" id="{EE0A74AC-2952-4E0A-8FE5-7440125F95AA}"/>
              </a:ext>
            </a:extLst>
          </p:cNvPr>
          <p:cNvSpPr/>
          <p:nvPr/>
        </p:nvSpPr>
        <p:spPr>
          <a:xfrm>
            <a:off x="10236971" y="5458336"/>
            <a:ext cx="1584000" cy="5491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latin typeface="Calibri" panose="020F0502020204030204" pitchFamily="34" charset="0"/>
                <a:cs typeface="Calibri" panose="020F0502020204030204" pitchFamily="34" charset="0"/>
              </a:rPr>
              <a:t>Customer Service</a:t>
            </a:r>
          </a:p>
        </p:txBody>
      </p:sp>
      <p:cxnSp>
        <p:nvCxnSpPr>
          <p:cNvPr id="65" name="Straight Arrow Connector 64">
            <a:extLst>
              <a:ext uri="{FF2B5EF4-FFF2-40B4-BE49-F238E27FC236}">
                <a16:creationId xmlns:a16="http://schemas.microsoft.com/office/drawing/2014/main" id="{2FBBFE6A-997E-46B2-BBE3-92C500AE7D30}"/>
              </a:ext>
            </a:extLst>
          </p:cNvPr>
          <p:cNvCxnSpPr>
            <a:stCxn id="59" idx="3"/>
            <a:endCxn id="60" idx="1"/>
          </p:cNvCxnSpPr>
          <p:nvPr/>
        </p:nvCxnSpPr>
        <p:spPr>
          <a:xfrm>
            <a:off x="1944000" y="5732888"/>
            <a:ext cx="391394" cy="3"/>
          </a:xfrm>
          <a:prstGeom prst="straightConnector1">
            <a:avLst/>
          </a:prstGeom>
          <a:ln w="9525"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66" name="Straight Arrow Connector 65">
            <a:extLst>
              <a:ext uri="{FF2B5EF4-FFF2-40B4-BE49-F238E27FC236}">
                <a16:creationId xmlns:a16="http://schemas.microsoft.com/office/drawing/2014/main" id="{7A81E02B-F6F3-4528-AB28-1110935223A8}"/>
              </a:ext>
            </a:extLst>
          </p:cNvPr>
          <p:cNvCxnSpPr>
            <a:stCxn id="60" idx="3"/>
            <a:endCxn id="61" idx="1"/>
          </p:cNvCxnSpPr>
          <p:nvPr/>
        </p:nvCxnSpPr>
        <p:spPr>
          <a:xfrm flipV="1">
            <a:off x="3919394" y="5732889"/>
            <a:ext cx="391394" cy="2"/>
          </a:xfrm>
          <a:prstGeom prst="straightConnector1">
            <a:avLst/>
          </a:prstGeom>
          <a:ln w="9525"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67" name="Straight Arrow Connector 66">
            <a:extLst>
              <a:ext uri="{FF2B5EF4-FFF2-40B4-BE49-F238E27FC236}">
                <a16:creationId xmlns:a16="http://schemas.microsoft.com/office/drawing/2014/main" id="{113B351A-72C5-48A7-BC1A-F293D00BC91B}"/>
              </a:ext>
            </a:extLst>
          </p:cNvPr>
          <p:cNvCxnSpPr>
            <a:stCxn id="61" idx="3"/>
            <a:endCxn id="62" idx="1"/>
          </p:cNvCxnSpPr>
          <p:nvPr/>
        </p:nvCxnSpPr>
        <p:spPr>
          <a:xfrm>
            <a:off x="5894788" y="5732889"/>
            <a:ext cx="391394" cy="0"/>
          </a:xfrm>
          <a:prstGeom prst="straightConnector1">
            <a:avLst/>
          </a:prstGeom>
          <a:ln w="9525"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68" name="Straight Arrow Connector 67">
            <a:extLst>
              <a:ext uri="{FF2B5EF4-FFF2-40B4-BE49-F238E27FC236}">
                <a16:creationId xmlns:a16="http://schemas.microsoft.com/office/drawing/2014/main" id="{C79CCE7A-E46B-481F-8B5C-83EBD0BB214B}"/>
              </a:ext>
            </a:extLst>
          </p:cNvPr>
          <p:cNvCxnSpPr>
            <a:stCxn id="62" idx="3"/>
            <a:endCxn id="63" idx="1"/>
          </p:cNvCxnSpPr>
          <p:nvPr/>
        </p:nvCxnSpPr>
        <p:spPr>
          <a:xfrm>
            <a:off x="7870182" y="5732889"/>
            <a:ext cx="391394" cy="0"/>
          </a:xfrm>
          <a:prstGeom prst="straightConnector1">
            <a:avLst/>
          </a:prstGeom>
          <a:ln w="9525"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69" name="Straight Arrow Connector 68">
            <a:extLst>
              <a:ext uri="{FF2B5EF4-FFF2-40B4-BE49-F238E27FC236}">
                <a16:creationId xmlns:a16="http://schemas.microsoft.com/office/drawing/2014/main" id="{1ACE1228-EED8-4788-B663-51B8244EE0AF}"/>
              </a:ext>
            </a:extLst>
          </p:cNvPr>
          <p:cNvCxnSpPr>
            <a:stCxn id="63" idx="3"/>
            <a:endCxn id="64" idx="1"/>
          </p:cNvCxnSpPr>
          <p:nvPr/>
        </p:nvCxnSpPr>
        <p:spPr>
          <a:xfrm>
            <a:off x="9845576" y="5732889"/>
            <a:ext cx="391395" cy="0"/>
          </a:xfrm>
          <a:prstGeom prst="straightConnector1">
            <a:avLst/>
          </a:prstGeom>
          <a:ln w="9525"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70" name="Rectangle 69">
            <a:extLst>
              <a:ext uri="{FF2B5EF4-FFF2-40B4-BE49-F238E27FC236}">
                <a16:creationId xmlns:a16="http://schemas.microsoft.com/office/drawing/2014/main" id="{92DF7F5F-A28F-4D50-9F65-5AB83DEDE436}"/>
              </a:ext>
            </a:extLst>
          </p:cNvPr>
          <p:cNvSpPr/>
          <p:nvPr/>
        </p:nvSpPr>
        <p:spPr>
          <a:xfrm>
            <a:off x="7452000" y="4569256"/>
            <a:ext cx="2160000" cy="5220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latin typeface="Calibri" panose="020F0502020204030204" pitchFamily="34" charset="0"/>
                <a:cs typeface="Calibri" panose="020F0502020204030204" pitchFamily="34" charset="0"/>
              </a:rPr>
              <a:t>Customer Experience </a:t>
            </a:r>
          </a:p>
          <a:p>
            <a:pPr algn="ctr"/>
            <a:r>
              <a:rPr lang="en-AU" sz="1600">
                <a:latin typeface="Calibri" panose="020F0502020204030204" pitchFamily="34" charset="0"/>
                <a:cs typeface="Calibri" panose="020F0502020204030204" pitchFamily="34" charset="0"/>
              </a:rPr>
              <a:t>&amp; Insights</a:t>
            </a:r>
          </a:p>
        </p:txBody>
      </p:sp>
      <p:sp>
        <p:nvSpPr>
          <p:cNvPr id="13" name="Rectangle 12">
            <a:extLst>
              <a:ext uri="{FF2B5EF4-FFF2-40B4-BE49-F238E27FC236}">
                <a16:creationId xmlns:a16="http://schemas.microsoft.com/office/drawing/2014/main" id="{2AD62896-8373-F597-4510-2AE8A91ECD73}"/>
              </a:ext>
            </a:extLst>
          </p:cNvPr>
          <p:cNvSpPr/>
          <p:nvPr/>
        </p:nvSpPr>
        <p:spPr>
          <a:xfrm>
            <a:off x="2335394" y="1779484"/>
            <a:ext cx="1440000" cy="5220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latin typeface="Calibri" panose="020F0502020204030204" pitchFamily="34" charset="0"/>
                <a:cs typeface="Calibri" panose="020F0502020204030204" pitchFamily="34" charset="0"/>
              </a:rPr>
              <a:t>PMO</a:t>
            </a:r>
          </a:p>
        </p:txBody>
      </p:sp>
      <p:cxnSp>
        <p:nvCxnSpPr>
          <p:cNvPr id="15" name="Straight Connector 14">
            <a:extLst>
              <a:ext uri="{FF2B5EF4-FFF2-40B4-BE49-F238E27FC236}">
                <a16:creationId xmlns:a16="http://schemas.microsoft.com/office/drawing/2014/main" id="{043C22CC-CFC2-1525-F253-2ED0EB1B1B81}"/>
              </a:ext>
            </a:extLst>
          </p:cNvPr>
          <p:cNvCxnSpPr>
            <a:cxnSpLocks/>
            <a:stCxn id="13" idx="3"/>
            <a:endCxn id="37" idx="1"/>
          </p:cNvCxnSpPr>
          <p:nvPr/>
        </p:nvCxnSpPr>
        <p:spPr>
          <a:xfrm flipV="1">
            <a:off x="3775394" y="2033285"/>
            <a:ext cx="1473682" cy="7238"/>
          </a:xfrm>
          <a:prstGeom prst="line">
            <a:avLst/>
          </a:prstGeom>
          <a:ln w="19050">
            <a:solidFill>
              <a:schemeClr val="bg2"/>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602483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4217C0C-F04C-425E-A74B-3F47F77DD080}"/>
              </a:ext>
            </a:extLst>
          </p:cNvPr>
          <p:cNvSpPr>
            <a:spLocks noGrp="1"/>
          </p:cNvSpPr>
          <p:nvPr>
            <p:ph type="sldNum" sz="quarter" idx="12"/>
          </p:nvPr>
        </p:nvSpPr>
        <p:spPr/>
        <p:txBody>
          <a:bodyPr/>
          <a:lstStyle/>
          <a:p>
            <a:fld id="{10A01DC5-1685-4615-8240-15192985C6A2}" type="slidenum">
              <a:rPr lang="en-AU" smtClean="0"/>
              <a:t>6</a:t>
            </a:fld>
            <a:endParaRPr lang="en-AU"/>
          </a:p>
        </p:txBody>
      </p:sp>
      <p:pic>
        <p:nvPicPr>
          <p:cNvPr id="5" name="Picture 4">
            <a:extLst>
              <a:ext uri="{FF2B5EF4-FFF2-40B4-BE49-F238E27FC236}">
                <a16:creationId xmlns:a16="http://schemas.microsoft.com/office/drawing/2014/main" id="{F0CB69F8-FDC6-8F4B-54F4-562F7DF993EF}"/>
              </a:ext>
            </a:extLst>
          </p:cNvPr>
          <p:cNvPicPr>
            <a:picLocks noChangeAspect="1"/>
          </p:cNvPicPr>
          <p:nvPr/>
        </p:nvPicPr>
        <p:blipFill>
          <a:blip r:embed="rId2"/>
          <a:stretch>
            <a:fillRect/>
          </a:stretch>
        </p:blipFill>
        <p:spPr>
          <a:xfrm>
            <a:off x="1834243" y="0"/>
            <a:ext cx="8523514" cy="6858000"/>
          </a:xfrm>
          <a:prstGeom prst="rect">
            <a:avLst/>
          </a:prstGeom>
        </p:spPr>
      </p:pic>
    </p:spTree>
    <p:extLst>
      <p:ext uri="{BB962C8B-B14F-4D97-AF65-F5344CB8AC3E}">
        <p14:creationId xmlns:p14="http://schemas.microsoft.com/office/powerpoint/2010/main" val="3058361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B38177-16D2-9234-CE3B-84FFE83710A6}"/>
              </a:ext>
            </a:extLst>
          </p:cNvPr>
          <p:cNvSpPr>
            <a:spLocks noGrp="1"/>
          </p:cNvSpPr>
          <p:nvPr>
            <p:ph type="sldNum" sz="quarter" idx="12"/>
          </p:nvPr>
        </p:nvSpPr>
        <p:spPr/>
        <p:txBody>
          <a:bodyPr/>
          <a:lstStyle/>
          <a:p>
            <a:fld id="{10A01DC5-1685-4615-8240-15192985C6A2}" type="slidenum">
              <a:rPr lang="en-AU" smtClean="0"/>
              <a:t>7</a:t>
            </a:fld>
            <a:endParaRPr lang="en-AU"/>
          </a:p>
        </p:txBody>
      </p:sp>
      <p:pic>
        <p:nvPicPr>
          <p:cNvPr id="5" name="Picture 4">
            <a:extLst>
              <a:ext uri="{FF2B5EF4-FFF2-40B4-BE49-F238E27FC236}">
                <a16:creationId xmlns:a16="http://schemas.microsoft.com/office/drawing/2014/main" id="{A07721B4-A912-2F48-8C72-5324D915C0F1}"/>
              </a:ext>
            </a:extLst>
          </p:cNvPr>
          <p:cNvPicPr>
            <a:picLocks noChangeAspect="1"/>
          </p:cNvPicPr>
          <p:nvPr/>
        </p:nvPicPr>
        <p:blipFill>
          <a:blip r:embed="rId2"/>
          <a:stretch>
            <a:fillRect/>
          </a:stretch>
        </p:blipFill>
        <p:spPr>
          <a:xfrm>
            <a:off x="1219200" y="0"/>
            <a:ext cx="9753600" cy="6858000"/>
          </a:xfrm>
          <a:prstGeom prst="rect">
            <a:avLst/>
          </a:prstGeom>
        </p:spPr>
      </p:pic>
    </p:spTree>
    <p:extLst>
      <p:ext uri="{BB962C8B-B14F-4D97-AF65-F5344CB8AC3E}">
        <p14:creationId xmlns:p14="http://schemas.microsoft.com/office/powerpoint/2010/main" val="4020050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D69A8F-76A0-35F3-5D42-BCC8786F6188}"/>
              </a:ext>
            </a:extLst>
          </p:cNvPr>
          <p:cNvSpPr>
            <a:spLocks noGrp="1"/>
          </p:cNvSpPr>
          <p:nvPr>
            <p:ph type="sldNum" sz="quarter" idx="12"/>
          </p:nvPr>
        </p:nvSpPr>
        <p:spPr/>
        <p:txBody>
          <a:bodyPr/>
          <a:lstStyle/>
          <a:p>
            <a:fld id="{10A01DC5-1685-4615-8240-15192985C6A2}" type="slidenum">
              <a:rPr lang="en-AU" smtClean="0"/>
              <a:t>8</a:t>
            </a:fld>
            <a:endParaRPr lang="en-AU"/>
          </a:p>
        </p:txBody>
      </p:sp>
      <p:pic>
        <p:nvPicPr>
          <p:cNvPr id="5" name="Picture 4">
            <a:extLst>
              <a:ext uri="{FF2B5EF4-FFF2-40B4-BE49-F238E27FC236}">
                <a16:creationId xmlns:a16="http://schemas.microsoft.com/office/drawing/2014/main" id="{6241ACAD-2205-F41E-0315-02C5D869D811}"/>
              </a:ext>
            </a:extLst>
          </p:cNvPr>
          <p:cNvPicPr>
            <a:picLocks noChangeAspect="1"/>
          </p:cNvPicPr>
          <p:nvPr/>
        </p:nvPicPr>
        <p:blipFill>
          <a:blip r:embed="rId2"/>
          <a:stretch>
            <a:fillRect/>
          </a:stretch>
        </p:blipFill>
        <p:spPr>
          <a:xfrm>
            <a:off x="2201433" y="0"/>
            <a:ext cx="7789133" cy="6858000"/>
          </a:xfrm>
          <a:prstGeom prst="rect">
            <a:avLst/>
          </a:prstGeom>
        </p:spPr>
      </p:pic>
    </p:spTree>
    <p:extLst>
      <p:ext uri="{BB962C8B-B14F-4D97-AF65-F5344CB8AC3E}">
        <p14:creationId xmlns:p14="http://schemas.microsoft.com/office/powerpoint/2010/main" val="2789399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20D98-3705-4977-97A2-42FF9A882CFA}"/>
              </a:ext>
            </a:extLst>
          </p:cNvPr>
          <p:cNvSpPr>
            <a:spLocks noGrp="1"/>
          </p:cNvSpPr>
          <p:nvPr>
            <p:ph type="title"/>
          </p:nvPr>
        </p:nvSpPr>
        <p:spPr/>
        <p:txBody>
          <a:bodyPr/>
          <a:lstStyle/>
          <a:p>
            <a:r>
              <a:rPr lang="en-AU"/>
              <a:t>NSW Spatial Digital Twin</a:t>
            </a:r>
            <a:br>
              <a:rPr lang="en-AU"/>
            </a:br>
            <a:r>
              <a:rPr lang="en-AU" sz="2800"/>
              <a:t>powered by the Live NSW program</a:t>
            </a:r>
            <a:endParaRPr lang="en-AU"/>
          </a:p>
        </p:txBody>
      </p:sp>
      <p:sp>
        <p:nvSpPr>
          <p:cNvPr id="3" name="Content Placeholder 2">
            <a:extLst>
              <a:ext uri="{FF2B5EF4-FFF2-40B4-BE49-F238E27FC236}">
                <a16:creationId xmlns:a16="http://schemas.microsoft.com/office/drawing/2014/main" id="{BE27F562-0923-4D0E-A56D-3760D87528F4}"/>
              </a:ext>
            </a:extLst>
          </p:cNvPr>
          <p:cNvSpPr>
            <a:spLocks noGrp="1"/>
          </p:cNvSpPr>
          <p:nvPr>
            <p:ph idx="1"/>
          </p:nvPr>
        </p:nvSpPr>
        <p:spPr>
          <a:xfrm>
            <a:off x="360000" y="1800000"/>
            <a:ext cx="4957724" cy="4351339"/>
          </a:xfrm>
        </p:spPr>
        <p:txBody>
          <a:bodyPr/>
          <a:lstStyle/>
          <a:p>
            <a:pPr marL="0" marR="0" lvl="0" indent="0" algn="l" defTabSz="1219170" rtl="0" eaLnBrk="1" fontAlgn="auto" latinLnBrk="0" hangingPunct="1">
              <a:lnSpc>
                <a:spcPct val="90000"/>
              </a:lnSpc>
              <a:spcBef>
                <a:spcPts val="0"/>
              </a:spcBef>
              <a:spcAft>
                <a:spcPts val="800"/>
              </a:spcAft>
              <a:buClrTx/>
              <a:buSzTx/>
              <a:buFont typeface="Arial" panose="020B0604020202020204" pitchFamily="34" charset="0"/>
              <a:buNone/>
              <a:tabLst/>
              <a:defRPr/>
            </a:pPr>
            <a:r>
              <a:rPr kumimoji="0" lang="en-AU" sz="2000" b="1" i="0" u="none" strike="noStrike" kern="0" cap="none" spc="0" normalizeH="0" baseline="0" noProof="0" dirty="0">
                <a:ln>
                  <a:noFill/>
                </a:ln>
                <a:solidFill>
                  <a:srgbClr val="D7153A"/>
                </a:solidFill>
                <a:effectLst/>
                <a:uLnTx/>
                <a:uFillTx/>
                <a:latin typeface="Public Sans" pitchFamily="2" charset="0"/>
                <a:cs typeface="Arial"/>
                <a:sym typeface="Arial"/>
              </a:rPr>
              <a:t>$40m funding from the Digital Restart Fund to deliver</a:t>
            </a:r>
            <a:endParaRPr kumimoji="0" lang="en-AU" sz="2000" b="1" i="0" u="none" strike="noStrike" kern="0" cap="none" spc="0" normalizeH="0" baseline="0" noProof="0" dirty="0">
              <a:ln>
                <a:noFill/>
              </a:ln>
              <a:solidFill>
                <a:srgbClr val="000000"/>
              </a:solidFill>
              <a:effectLst/>
              <a:uLnTx/>
              <a:uFillTx/>
              <a:latin typeface="Public Sans" pitchFamily="2" charset="0"/>
              <a:cs typeface="Arial"/>
              <a:sym typeface="Arial"/>
            </a:endParaRPr>
          </a:p>
          <a:p>
            <a:pPr marL="285750" marR="0" lvl="0" indent="-28575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AU" sz="2000" b="0" i="0" u="none" strike="noStrike" kern="0" cap="none" spc="0" normalizeH="0" baseline="0" noProof="0" dirty="0">
                <a:ln>
                  <a:noFill/>
                </a:ln>
                <a:effectLst/>
                <a:uLnTx/>
                <a:uFillTx/>
                <a:latin typeface="Public Sans" pitchFamily="2" charset="0"/>
                <a:cs typeface="Arial"/>
                <a:sym typeface="Arial"/>
              </a:rPr>
              <a:t>Transformation of foundation spatial data systems and processes</a:t>
            </a:r>
          </a:p>
          <a:p>
            <a:pPr marL="285750" marR="0" lvl="0" indent="-28575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AU" sz="2000" b="0" i="0" u="none" strike="noStrike" kern="0" cap="none" spc="0" normalizeH="0" baseline="0" noProof="0" dirty="0">
                <a:ln>
                  <a:noFill/>
                </a:ln>
                <a:effectLst/>
                <a:uLnTx/>
                <a:uFillTx/>
                <a:latin typeface="Public Sans" pitchFamily="2" charset="0"/>
                <a:cs typeface="Arial"/>
                <a:sym typeface="Arial"/>
              </a:rPr>
              <a:t>State wide gravity model</a:t>
            </a:r>
          </a:p>
          <a:p>
            <a:pPr marL="285750" marR="0" lvl="0" indent="-28575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AU" sz="2000" b="0" i="0" u="none" strike="noStrike" kern="0" cap="none" spc="0" normalizeH="0" baseline="0" noProof="0" dirty="0">
                <a:ln>
                  <a:noFill/>
                </a:ln>
                <a:effectLst/>
                <a:uLnTx/>
                <a:uFillTx/>
                <a:latin typeface="Public Sans" pitchFamily="2" charset="0"/>
                <a:cs typeface="Arial"/>
                <a:sym typeface="Arial"/>
              </a:rPr>
              <a:t>Visualisation and customer engagement </a:t>
            </a:r>
            <a:r>
              <a:rPr lang="en-AU" kern="0" dirty="0">
                <a:latin typeface="Public Sans" pitchFamily="2" charset="0"/>
                <a:cs typeface="Arial"/>
                <a:sym typeface="Arial"/>
              </a:rPr>
              <a:t>capabilities</a:t>
            </a:r>
            <a:endParaRPr kumimoji="0" lang="en-AU" sz="2000" b="0" i="0" u="none" strike="noStrike" kern="0" cap="none" spc="0" normalizeH="0" baseline="0" noProof="0" dirty="0">
              <a:ln>
                <a:noFill/>
              </a:ln>
              <a:effectLst/>
              <a:uLnTx/>
              <a:uFillTx/>
              <a:latin typeface="Public Sans" pitchFamily="2" charset="0"/>
              <a:cs typeface="Arial"/>
              <a:sym typeface="Arial"/>
            </a:endParaRPr>
          </a:p>
          <a:p>
            <a:endParaRPr lang="en-AU" dirty="0"/>
          </a:p>
        </p:txBody>
      </p:sp>
      <p:sp>
        <p:nvSpPr>
          <p:cNvPr id="4" name="Footer Placeholder 3">
            <a:extLst>
              <a:ext uri="{FF2B5EF4-FFF2-40B4-BE49-F238E27FC236}">
                <a16:creationId xmlns:a16="http://schemas.microsoft.com/office/drawing/2014/main" id="{2418944C-1570-4BA6-B8A6-FC51A3542A14}"/>
              </a:ext>
            </a:extLst>
          </p:cNvPr>
          <p:cNvSpPr>
            <a:spLocks noGrp="1"/>
          </p:cNvSpPr>
          <p:nvPr>
            <p:ph type="ftr" sz="quarter" idx="11"/>
          </p:nvPr>
        </p:nvSpPr>
        <p:spPr/>
        <p:txBody>
          <a:bodyPr/>
          <a:lstStyle/>
          <a:p>
            <a:r>
              <a:rPr lang="en-US"/>
              <a:t>Department of Customer Service</a:t>
            </a:r>
            <a:endParaRPr lang="en-AU"/>
          </a:p>
        </p:txBody>
      </p:sp>
      <p:sp>
        <p:nvSpPr>
          <p:cNvPr id="5" name="Slide Number Placeholder 4">
            <a:extLst>
              <a:ext uri="{FF2B5EF4-FFF2-40B4-BE49-F238E27FC236}">
                <a16:creationId xmlns:a16="http://schemas.microsoft.com/office/drawing/2014/main" id="{00C5CCAC-166B-4420-BFD2-085348E430EE}"/>
              </a:ext>
            </a:extLst>
          </p:cNvPr>
          <p:cNvSpPr>
            <a:spLocks noGrp="1"/>
          </p:cNvSpPr>
          <p:nvPr>
            <p:ph type="sldNum" sz="quarter" idx="12"/>
          </p:nvPr>
        </p:nvSpPr>
        <p:spPr/>
        <p:txBody>
          <a:bodyPr/>
          <a:lstStyle/>
          <a:p>
            <a:fld id="{10A01DC5-1685-4615-8240-15192985C6A2}" type="slidenum">
              <a:rPr lang="en-AU" smtClean="0"/>
              <a:t>9</a:t>
            </a:fld>
            <a:endParaRPr lang="en-AU"/>
          </a:p>
        </p:txBody>
      </p:sp>
      <p:grpSp>
        <p:nvGrpSpPr>
          <p:cNvPr id="10" name="Group 9">
            <a:extLst>
              <a:ext uri="{FF2B5EF4-FFF2-40B4-BE49-F238E27FC236}">
                <a16:creationId xmlns:a16="http://schemas.microsoft.com/office/drawing/2014/main" id="{1F8E9EDB-BE9A-4BBB-888B-4C342D7B2A4F}"/>
              </a:ext>
            </a:extLst>
          </p:cNvPr>
          <p:cNvGrpSpPr/>
          <p:nvPr/>
        </p:nvGrpSpPr>
        <p:grpSpPr>
          <a:xfrm>
            <a:off x="4760675" y="1799999"/>
            <a:ext cx="7875997" cy="4574167"/>
            <a:chOff x="2385578" y="1705354"/>
            <a:chExt cx="5876679" cy="3413017"/>
          </a:xfrm>
        </p:grpSpPr>
        <p:grpSp>
          <p:nvGrpSpPr>
            <p:cNvPr id="11" name="Group 10">
              <a:extLst>
                <a:ext uri="{FF2B5EF4-FFF2-40B4-BE49-F238E27FC236}">
                  <a16:creationId xmlns:a16="http://schemas.microsoft.com/office/drawing/2014/main" id="{6DD541AE-CF0B-4A66-8BCF-AC8D77D11E98}"/>
                </a:ext>
              </a:extLst>
            </p:cNvPr>
            <p:cNvGrpSpPr/>
            <p:nvPr/>
          </p:nvGrpSpPr>
          <p:grpSpPr>
            <a:xfrm>
              <a:off x="2385578" y="1705354"/>
              <a:ext cx="5876679" cy="3413017"/>
              <a:chOff x="1910996" y="828049"/>
              <a:chExt cx="10178025" cy="5911123"/>
            </a:xfrm>
          </p:grpSpPr>
          <p:pic>
            <p:nvPicPr>
              <p:cNvPr id="13" name="Picture 2">
                <a:extLst>
                  <a:ext uri="{FF2B5EF4-FFF2-40B4-BE49-F238E27FC236}">
                    <a16:creationId xmlns:a16="http://schemas.microsoft.com/office/drawing/2014/main" id="{B1E11D90-FD62-4B13-9984-4F06940DE923}"/>
                  </a:ext>
                </a:extLst>
              </p:cNvPr>
              <p:cNvPicPr>
                <a:picLocks noChangeAspect="1"/>
              </p:cNvPicPr>
              <p:nvPr/>
            </p:nvPicPr>
            <p:blipFill>
              <a:blip r:embed="rId2"/>
              <a:srcRect/>
              <a:stretch>
                <a:fillRect/>
              </a:stretch>
            </p:blipFill>
            <p:spPr>
              <a:xfrm>
                <a:off x="1910996" y="828049"/>
                <a:ext cx="10178025" cy="5911123"/>
              </a:xfrm>
              <a:prstGeom prst="rect">
                <a:avLst/>
              </a:prstGeom>
            </p:spPr>
          </p:pic>
          <p:sp>
            <p:nvSpPr>
              <p:cNvPr id="14" name="Rectangle 13">
                <a:extLst>
                  <a:ext uri="{FF2B5EF4-FFF2-40B4-BE49-F238E27FC236}">
                    <a16:creationId xmlns:a16="http://schemas.microsoft.com/office/drawing/2014/main" id="{007291F0-5E44-4D21-A22A-B4D84F4F9E97}"/>
                  </a:ext>
                </a:extLst>
              </p:cNvPr>
              <p:cNvSpPr/>
              <p:nvPr/>
            </p:nvSpPr>
            <p:spPr>
              <a:xfrm>
                <a:off x="3197382" y="5322312"/>
                <a:ext cx="7722031" cy="56638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15" name="Rectangle 14">
                <a:extLst>
                  <a:ext uri="{FF2B5EF4-FFF2-40B4-BE49-F238E27FC236}">
                    <a16:creationId xmlns:a16="http://schemas.microsoft.com/office/drawing/2014/main" id="{86EBDDE8-DA24-4F52-9819-8C6E337D89C5}"/>
                  </a:ext>
                </a:extLst>
              </p:cNvPr>
              <p:cNvSpPr/>
              <p:nvPr/>
            </p:nvSpPr>
            <p:spPr>
              <a:xfrm>
                <a:off x="3197382" y="968861"/>
                <a:ext cx="7722031" cy="714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pic>
          <p:nvPicPr>
            <p:cNvPr id="12" name="Picture 11" descr="A screenshot of a video game&#10;&#10;Description automatically generated with medium confidence">
              <a:extLst>
                <a:ext uri="{FF2B5EF4-FFF2-40B4-BE49-F238E27FC236}">
                  <a16:creationId xmlns:a16="http://schemas.microsoft.com/office/drawing/2014/main" id="{0656769B-1556-461C-9093-3807989F2027}"/>
                </a:ext>
              </a:extLst>
            </p:cNvPr>
            <p:cNvPicPr>
              <a:picLocks noChangeAspect="1"/>
            </p:cNvPicPr>
            <p:nvPr/>
          </p:nvPicPr>
          <p:blipFill rotWithShape="1">
            <a:blip r:embed="rId3">
              <a:extLst>
                <a:ext uri="{28A0092B-C50C-407E-A947-70E740481C1C}">
                  <a14:useLocalDpi xmlns:a14="http://schemas.microsoft.com/office/drawing/2010/main" val="0"/>
                </a:ext>
              </a:extLst>
            </a:blip>
            <a:srcRect t="825" b="404"/>
            <a:stretch/>
          </p:blipFill>
          <p:spPr>
            <a:xfrm>
              <a:off x="3141319" y="1905000"/>
              <a:ext cx="4342621" cy="2656114"/>
            </a:xfrm>
            <a:prstGeom prst="rect">
              <a:avLst/>
            </a:prstGeom>
          </p:spPr>
        </p:pic>
      </p:grpSp>
      <p:sp>
        <p:nvSpPr>
          <p:cNvPr id="16" name="TextBox 15">
            <a:extLst>
              <a:ext uri="{FF2B5EF4-FFF2-40B4-BE49-F238E27FC236}">
                <a16:creationId xmlns:a16="http://schemas.microsoft.com/office/drawing/2014/main" id="{400DB400-821D-48FA-91B8-DFCF05114A06}"/>
              </a:ext>
            </a:extLst>
          </p:cNvPr>
          <p:cNvSpPr txBox="1"/>
          <p:nvPr/>
        </p:nvSpPr>
        <p:spPr>
          <a:xfrm>
            <a:off x="3782145" y="3323889"/>
            <a:ext cx="2617267" cy="2569661"/>
          </a:xfrm>
          <a:prstGeom prst="ellipse">
            <a:avLst/>
          </a:prstGeom>
          <a:solidFill>
            <a:schemeClr val="tx2"/>
          </a:solidFill>
        </p:spPr>
        <p:txBody>
          <a:bodyPr wrap="square" lIns="48000" tIns="48000" rIns="48000" bIns="0">
            <a:noAutofit/>
          </a:bodyPr>
          <a:lstStyle/>
          <a:p>
            <a:pPr marL="0" marR="36194" lvl="0" indent="0" algn="ctr" defTabSz="914377" rtl="0" eaLnBrk="1" fontAlgn="auto" latinLnBrk="0" hangingPunct="1">
              <a:lnSpc>
                <a:spcPct val="100000"/>
              </a:lnSpc>
              <a:spcBef>
                <a:spcPts val="400"/>
              </a:spcBef>
              <a:spcAft>
                <a:spcPts val="400"/>
              </a:spcAft>
              <a:buClrTx/>
              <a:buSzTx/>
              <a:buFontTx/>
              <a:buNone/>
              <a:tabLst>
                <a:tab pos="215895" algn="l"/>
                <a:tab pos="457189" algn="l"/>
              </a:tabLst>
              <a:defRPr/>
            </a:pPr>
            <a:r>
              <a:rPr kumimoji="0" lang="en-AU" b="1" i="0" u="none" strike="noStrike" kern="1200" cap="none" spc="0" normalizeH="0" baseline="0" noProof="0">
                <a:ln>
                  <a:noFill/>
                </a:ln>
                <a:solidFill>
                  <a:srgbClr val="FFFFFF"/>
                </a:solidFill>
                <a:effectLst/>
                <a:uLnTx/>
                <a:uFillTx/>
                <a:latin typeface="Public Sans" pitchFamily="2" charset="0"/>
                <a:ea typeface="Times New Roman" panose="02020603050405020304" pitchFamily="18" charset="0"/>
                <a:cs typeface="Times New Roman" panose="02020603050405020304" pitchFamily="18" charset="0"/>
                <a:sym typeface="Arial"/>
              </a:rPr>
              <a:t>LIVE NSW</a:t>
            </a:r>
          </a:p>
          <a:p>
            <a:pPr marL="0" marR="36194" lvl="0" indent="0" algn="ctr" defTabSz="914377" rtl="0" eaLnBrk="1" fontAlgn="auto" latinLnBrk="0" hangingPunct="1">
              <a:lnSpc>
                <a:spcPct val="100000"/>
              </a:lnSpc>
              <a:spcBef>
                <a:spcPts val="400"/>
              </a:spcBef>
              <a:spcAft>
                <a:spcPts val="400"/>
              </a:spcAft>
              <a:buClrTx/>
              <a:buSzTx/>
              <a:buFontTx/>
              <a:buNone/>
              <a:tabLst>
                <a:tab pos="215895" algn="l"/>
                <a:tab pos="457189" algn="l"/>
              </a:tabLst>
              <a:defRPr/>
            </a:pPr>
            <a:r>
              <a:rPr kumimoji="0" lang="en-AU" sz="1600" b="1" i="0" u="none" strike="noStrike" kern="1200" cap="none" spc="0" normalizeH="0" baseline="0" noProof="0">
                <a:ln>
                  <a:noFill/>
                </a:ln>
                <a:solidFill>
                  <a:srgbClr val="FFFFFF"/>
                </a:solidFill>
                <a:effectLst/>
                <a:uLnTx/>
                <a:uFillTx/>
                <a:latin typeface="Public Sans" pitchFamily="2" charset="0"/>
                <a:ea typeface="Times New Roman" panose="02020603050405020304" pitchFamily="18" charset="0"/>
                <a:cs typeface="Times New Roman" panose="02020603050405020304" pitchFamily="18" charset="0"/>
                <a:sym typeface="Arial"/>
              </a:rPr>
              <a:t>Dynamic</a:t>
            </a:r>
            <a:br>
              <a:rPr kumimoji="0" lang="en-AU" sz="1600" b="1" i="0" u="none" strike="noStrike" kern="1200" cap="none" spc="0" normalizeH="0" baseline="0" noProof="0">
                <a:ln>
                  <a:noFill/>
                </a:ln>
                <a:solidFill>
                  <a:srgbClr val="FFFFFF"/>
                </a:solidFill>
                <a:effectLst/>
                <a:uLnTx/>
                <a:uFillTx/>
                <a:latin typeface="Public Sans" pitchFamily="2" charset="0"/>
                <a:ea typeface="Times New Roman" panose="02020603050405020304" pitchFamily="18" charset="0"/>
                <a:cs typeface="Times New Roman" panose="02020603050405020304" pitchFamily="18" charset="0"/>
                <a:sym typeface="Arial"/>
              </a:rPr>
            </a:br>
            <a:r>
              <a:rPr kumimoji="0" lang="en-AU" sz="1600" b="1" i="0" u="none" strike="noStrike" kern="1200" cap="none" spc="0" normalizeH="0" baseline="0" noProof="0">
                <a:ln>
                  <a:noFill/>
                </a:ln>
                <a:solidFill>
                  <a:srgbClr val="FFFFFF"/>
                </a:solidFill>
                <a:effectLst/>
                <a:uLnTx/>
                <a:uFillTx/>
                <a:latin typeface="Public Sans" pitchFamily="2" charset="0"/>
                <a:ea typeface="Times New Roman" panose="02020603050405020304" pitchFamily="18" charset="0"/>
                <a:cs typeface="Times New Roman" panose="02020603050405020304" pitchFamily="18" charset="0"/>
                <a:sym typeface="Arial"/>
              </a:rPr>
              <a:t>one–stop-shop </a:t>
            </a:r>
            <a:r>
              <a:rPr kumimoji="0" lang="en-AU" sz="1400" b="0" i="0" u="none" strike="noStrike" kern="1200" cap="none" spc="0" normalizeH="0" baseline="0" noProof="0">
                <a:ln>
                  <a:noFill/>
                </a:ln>
                <a:solidFill>
                  <a:srgbClr val="FFFFFF"/>
                </a:solidFill>
                <a:effectLst/>
                <a:uLnTx/>
                <a:uFillTx/>
                <a:latin typeface="Public Sans" pitchFamily="2" charset="0"/>
                <a:ea typeface="Times New Roman" panose="02020603050405020304" pitchFamily="18" charset="0"/>
                <a:cs typeface="Times New Roman" panose="02020603050405020304" pitchFamily="18" charset="0"/>
                <a:sym typeface="Arial"/>
              </a:rPr>
              <a:t>for government spatial data, products and services </a:t>
            </a:r>
            <a:endParaRPr kumimoji="0" lang="en-AU" sz="1600" b="0" i="0" u="none" strike="noStrike" kern="1200" cap="none" spc="0" normalizeH="0" baseline="0" noProof="0">
              <a:ln>
                <a:noFill/>
              </a:ln>
              <a:solidFill>
                <a:srgbClr val="FFFFFF"/>
              </a:solidFill>
              <a:effectLst/>
              <a:uLnTx/>
              <a:uFillTx/>
              <a:latin typeface="Public Sans" pitchFamily="2"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13141570"/>
      </p:ext>
    </p:extLst>
  </p:cSld>
  <p:clrMapOvr>
    <a:masterClrMapping/>
  </p:clrMapOvr>
</p:sld>
</file>

<file path=ppt/theme/theme1.xml><?xml version="1.0" encoding="utf-8"?>
<a:theme xmlns:a="http://schemas.openxmlformats.org/drawingml/2006/main" name="NSWG Corporate">
  <a:themeElements>
    <a:clrScheme name="NSWG Corporate">
      <a:dk1>
        <a:srgbClr val="22272B"/>
      </a:dk1>
      <a:lt1>
        <a:srgbClr val="FFFFFF"/>
      </a:lt1>
      <a:dk2>
        <a:srgbClr val="D7153A"/>
      </a:dk2>
      <a:lt2>
        <a:srgbClr val="002664"/>
      </a:lt2>
      <a:accent1>
        <a:srgbClr val="002664"/>
      </a:accent1>
      <a:accent2>
        <a:srgbClr val="CBEDFD"/>
      </a:accent2>
      <a:accent3>
        <a:srgbClr val="146CFD"/>
      </a:accent3>
      <a:accent4>
        <a:srgbClr val="8CE0FF"/>
      </a:accent4>
      <a:accent5>
        <a:srgbClr val="495054"/>
      </a:accent5>
      <a:accent6>
        <a:srgbClr val="FFB8C1"/>
      </a:accent6>
      <a:hlink>
        <a:srgbClr val="22272B"/>
      </a:hlink>
      <a:folHlink>
        <a:srgbClr val="22272B"/>
      </a:folHlink>
    </a:clrScheme>
    <a:fontScheme name="NSW Governmen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1822AF15-0F98-4E25-81AE-11D853710254}" vid="{DF0CC249-384F-490E-93D9-101B3EA00FE1}"/>
    </a:ext>
  </a:extLst>
</a:theme>
</file>

<file path=ppt/theme/theme2.xml><?xml version="1.0" encoding="utf-8"?>
<a:theme xmlns:a="http://schemas.openxmlformats.org/drawingml/2006/main" name="4_SLAI presentation">
  <a:themeElements>
    <a:clrScheme name="Custom 1">
      <a:dk1>
        <a:srgbClr val="000000"/>
      </a:dk1>
      <a:lt1>
        <a:srgbClr val="FFFFFF"/>
      </a:lt1>
      <a:dk2>
        <a:srgbClr val="44546A"/>
      </a:dk2>
      <a:lt2>
        <a:srgbClr val="E7E6E6"/>
      </a:lt2>
      <a:accent1>
        <a:srgbClr val="00B5AF"/>
      </a:accent1>
      <a:accent2>
        <a:srgbClr val="100249"/>
      </a:accent2>
      <a:accent3>
        <a:srgbClr val="FF0066"/>
      </a:accent3>
      <a:accent4>
        <a:srgbClr val="100249"/>
      </a:accent4>
      <a:accent5>
        <a:srgbClr val="00B5AF"/>
      </a:accent5>
      <a:accent6>
        <a:srgbClr val="100249"/>
      </a:accent6>
      <a:hlink>
        <a:srgbClr val="00B5AF"/>
      </a:hlink>
      <a:folHlink>
        <a:srgbClr val="10024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AI presentation" id="{3EB22296-CB01-4B40-9129-A9FFB6688A91}" vid="{327DA3A4-FF22-4E2C-A229-BEAFDC5290F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igner xmlns="41e94ea1-ac01-4f88-bf19-54540167bac6" xsi:nil="true"/>
    <SharedWithUsers xmlns="5c062d58-bed4-4195-9d58-b68864ef7c1e">
      <UserInfo>
        <DisplayName>Nicky Hionis</DisplayName>
        <AccountId>102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70C3AE64D0C174D8EC7044E834C8A2F" ma:contentTypeVersion="16" ma:contentTypeDescription="Create a new document." ma:contentTypeScope="" ma:versionID="e05491ee77791eec6332cd7d20878cf0">
  <xsd:schema xmlns:xsd="http://www.w3.org/2001/XMLSchema" xmlns:xs="http://www.w3.org/2001/XMLSchema" xmlns:p="http://schemas.microsoft.com/office/2006/metadata/properties" xmlns:ns2="41e94ea1-ac01-4f88-bf19-54540167bac6" xmlns:ns3="5c062d58-bed4-4195-9d58-b68864ef7c1e" targetNamespace="http://schemas.microsoft.com/office/2006/metadata/properties" ma:root="true" ma:fieldsID="6171d79acf98217d617da8ccaf1a344e" ns2:_="" ns3:_="">
    <xsd:import namespace="41e94ea1-ac01-4f88-bf19-54540167bac6"/>
    <xsd:import namespace="5c062d58-bed4-4195-9d58-b68864ef7c1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Designe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e94ea1-ac01-4f88-bf19-54540167ba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esigner" ma:index="20" nillable="true" ma:displayName="Designer" ma:format="Dropdown" ma:internalName="Designer">
      <xsd:simpleType>
        <xsd:restriction base="dms:Text">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c062d58-bed4-4195-9d58-b68864ef7c1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93C256-529F-49A3-824F-C10CA7A3BA02}">
  <ds:schemaRefs>
    <ds:schemaRef ds:uri="http://schemas.microsoft.com/office/2006/documentManagement/types"/>
    <ds:schemaRef ds:uri="http://schemas.openxmlformats.org/package/2006/metadata/core-properties"/>
    <ds:schemaRef ds:uri="http://purl.org/dc/elements/1.1/"/>
    <ds:schemaRef ds:uri="5c062d58-bed4-4195-9d58-b68864ef7c1e"/>
    <ds:schemaRef ds:uri="41e94ea1-ac01-4f88-bf19-54540167bac6"/>
    <ds:schemaRef ds:uri="http://purl.org/dc/terms/"/>
    <ds:schemaRef ds:uri="http://schemas.microsoft.com/office/infopath/2007/PartnerControl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7577E77A-873C-4330-A9D7-D5F09E444D30}">
  <ds:schemaRefs>
    <ds:schemaRef ds:uri="41e94ea1-ac01-4f88-bf19-54540167bac6"/>
    <ds:schemaRef ds:uri="5c062d58-bed4-4195-9d58-b68864ef7c1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399A995-7B3E-49B2-88D4-C363C0B604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NSW-Government-Corp-template-DCS_RedBlue (1)</Template>
  <TotalTime>2363</TotalTime>
  <Words>1994</Words>
  <Application>Microsoft Office PowerPoint</Application>
  <PresentationFormat>Widescreen</PresentationFormat>
  <Paragraphs>295</Paragraphs>
  <Slides>37</Slides>
  <Notes>15</Notes>
  <HiddenSlides>0</HiddenSlides>
  <MMClips>0</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NSWG Corporate</vt:lpstr>
      <vt:lpstr>4_SLAI presentation</vt:lpstr>
      <vt:lpstr>DCS Spatial Services</vt:lpstr>
      <vt:lpstr>PowerPoint Presentation</vt:lpstr>
      <vt:lpstr>PowerPoint Presentation</vt:lpstr>
      <vt:lpstr>PowerPoint Presentation</vt:lpstr>
      <vt:lpstr>DCS Spatial Services  Department of Customer Service – Digital.NSW </vt:lpstr>
      <vt:lpstr>PowerPoint Presentation</vt:lpstr>
      <vt:lpstr>PowerPoint Presentation</vt:lpstr>
      <vt:lpstr>PowerPoint Presentation</vt:lpstr>
      <vt:lpstr>NSW Spatial Digital Twin powered by the Live NSW program</vt:lpstr>
      <vt:lpstr>Collaboration and federation of geospatial data</vt:lpstr>
      <vt:lpstr>Open, secure &amp; restricted data</vt:lpstr>
      <vt:lpstr>PowerPoint Presentation</vt:lpstr>
      <vt:lpstr>PowerPoint Presentation</vt:lpstr>
      <vt:lpstr>Positioning – State control survey (GDA2020)</vt:lpstr>
      <vt:lpstr>Positioning – height datum</vt:lpstr>
      <vt:lpstr>NSW gravity model benefits</vt:lpstr>
      <vt:lpstr>Land Parcel &amp; Property</vt:lpstr>
      <vt:lpstr>New Standard for the Accuracy of Spatial Cadastres (DCDB)</vt:lpstr>
      <vt:lpstr>Land parcel and property – Proposed Cadastre</vt:lpstr>
      <vt:lpstr>Land parcel and property – 2D to 3D &amp; 4D</vt:lpstr>
      <vt:lpstr>Buildings and settlements</vt:lpstr>
      <vt:lpstr>Whole of government address management</vt:lpstr>
      <vt:lpstr>PowerPoint Presentation</vt:lpstr>
      <vt:lpstr>Environmental Spatial Programs</vt:lpstr>
      <vt:lpstr>PowerPoint Presentation</vt:lpstr>
      <vt:lpstr>PowerPoint Presentation</vt:lpstr>
      <vt:lpstr>PowerPoint Presentation</vt:lpstr>
      <vt:lpstr>PowerPoint Presentation</vt:lpstr>
      <vt:lpstr>PowerPoint Presentation</vt:lpstr>
      <vt:lpstr>Emergency Information Coordination Unit</vt:lpstr>
      <vt:lpstr>Use of AI/ML for flood extent mapping</vt:lpstr>
      <vt:lpstr>Use of the elevation model and the cadastre to identify safe sites for storage and temporary accommodation</vt:lpstr>
      <vt:lpstr>Communities, industry and government all benefit from the NSW SDT</vt:lpstr>
      <vt:lpstr>School Infrastructure NSW: opportunities</vt:lpstr>
      <vt:lpstr>Progress to date: due diligence pilot</vt:lpstr>
      <vt:lpstr>NSW SDT – key enabler to efficiently deliver NSW’s infrastructure portfolio</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template</dc:title>
  <dc:creator>Narelle Underwood</dc:creator>
  <cp:lastModifiedBy>Adrian White</cp:lastModifiedBy>
  <cp:revision>4</cp:revision>
  <dcterms:created xsi:type="dcterms:W3CDTF">2022-10-27T11:00:18Z</dcterms:created>
  <dcterms:modified xsi:type="dcterms:W3CDTF">2023-05-30T04:36:23Z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0x010100370C3AE64D0C174D8EC7044E834C8A2F</vt:lpwstr>
  </property>
</Properties>
</file>